
<file path=[Content_Types].xml><?xml version="1.0" encoding="utf-8"?>
<Types xmlns="http://schemas.openxmlformats.org/package/2006/content-types">
  <Default Extension="bin" ContentType="image/unknown"/>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91" r:id="rId5"/>
    <p:sldId id="292" r:id="rId6"/>
    <p:sldId id="312" r:id="rId7"/>
    <p:sldId id="306" r:id="rId8"/>
    <p:sldId id="293" r:id="rId9"/>
    <p:sldId id="294" r:id="rId10"/>
    <p:sldId id="307" r:id="rId11"/>
    <p:sldId id="308" r:id="rId12"/>
    <p:sldId id="314" r:id="rId13"/>
    <p:sldId id="297" r:id="rId14"/>
    <p:sldId id="299" r:id="rId15"/>
    <p:sldId id="313" r:id="rId16"/>
    <p:sldId id="309" r:id="rId17"/>
    <p:sldId id="300" r:id="rId18"/>
    <p:sldId id="310" r:id="rId19"/>
    <p:sldId id="311" r:id="rId20"/>
    <p:sldId id="296" r:id="rId21"/>
    <p:sldId id="301"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830"/>
  </p:normalViewPr>
  <p:slideViewPr>
    <p:cSldViewPr snapToGrid="0" showGuides="1">
      <p:cViewPr varScale="1">
        <p:scale>
          <a:sx n="68" d="100"/>
          <a:sy n="68" d="100"/>
        </p:scale>
        <p:origin x="816" y="72"/>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8FE81FEC-2664-411F-AEB3-065F29F52751}">
      <dgm:prSet custT="1"/>
      <dgm:spPr>
        <a:solidFill>
          <a:schemeClr val="bg1">
            <a:lumMod val="50000"/>
          </a:schemeClr>
        </a:solidFill>
        <a:ln w="12700">
          <a:solidFill>
            <a:schemeClr val="tx1"/>
          </a:solidFill>
        </a:ln>
      </dgm:spPr>
      <dgm:t>
        <a:bodyPr lIns="182880" tIns="182880" rIns="182880" bIns="182880" anchor="ctr"/>
        <a:lstStyle/>
        <a:p>
          <a:pPr marL="0" rtl="0">
            <a:lnSpc>
              <a:spcPct val="100000"/>
            </a:lnSpc>
            <a:buNone/>
          </a:pPr>
          <a:r>
            <a:rPr lang="en-US" sz="1400" b="1" dirty="0"/>
            <a:t>4.2 million</a:t>
          </a:r>
          <a:endParaRPr lang="en-US" sz="1400" b="1" i="0" dirty="0">
            <a:latin typeface="Georgia Pro Light" panose="02040302050405020303" pitchFamily="18" charset="0"/>
            <a:cs typeface="Arial" panose="020B0604020202020204" pitchFamily="34" charset="0"/>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B1AFA1AF-0FF8-45B3-A6D0-0E255A2F637D}">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RES-NET</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accent2">
            <a:lumMod val="75000"/>
          </a:schemeClr>
        </a:solidFill>
        <a:ln w="12700">
          <a:solidFill>
            <a:schemeClr val="tx1"/>
          </a:solidFill>
        </a:ln>
      </dgm:spPr>
      <dgm:t>
        <a:bodyPr anchor="ctr"/>
        <a:lstStyle/>
        <a:p>
          <a:pPr marL="0">
            <a:lnSpc>
              <a:spcPct val="100000"/>
            </a:lnSpc>
          </a:pPr>
          <a:r>
            <a:rPr lang="en-US" sz="1400" b="1" dirty="0"/>
            <a:t>63 million</a:t>
          </a:r>
          <a:endParaRPr lang="en-US" sz="1400" b="1" i="0" dirty="0">
            <a:latin typeface="Georgia Pro Light" panose="02040302050405020303" pitchFamily="18" charset="0"/>
            <a:cs typeface="Arial" panose="020B0604020202020204" pitchFamily="34" charset="0"/>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FEB4A941-E9FA-4A86-A673-85FF34B35F20}">
      <dgm:prSet phldr="0" custT="1"/>
      <dgm:spPr>
        <a:solidFill>
          <a:schemeClr val="tx2">
            <a:lumMod val="75000"/>
          </a:schemeClr>
        </a:solidFill>
        <a:ln w="12700">
          <a:solidFill>
            <a:schemeClr val="tx1"/>
          </a:solidFill>
        </a:ln>
      </dgm:spPr>
      <dgm:t>
        <a:bodyPr anchor="ctr"/>
        <a:lstStyle/>
        <a:p>
          <a:pPr marL="0" rtl="0">
            <a:lnSpc>
              <a:spcPct val="100000"/>
            </a:lnSpc>
          </a:pPr>
          <a:r>
            <a:rPr lang="en-US" sz="1400" b="1" dirty="0"/>
            <a:t>138 million</a:t>
          </a:r>
          <a:endParaRPr lang="en-US" sz="1400" b="1" i="0" dirty="0">
            <a:latin typeface="Georgia Pro Light" panose="02040302050405020303" pitchFamily="18" charset="0"/>
            <a:cs typeface="Arial" panose="020B0604020202020204" pitchFamily="34" charset="0"/>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INCEPTION-NET</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MOBILE-NET</a:t>
          </a:r>
        </a:p>
      </dgm:t>
    </dgm:pt>
    <dgm:pt modelId="{68F74A88-49DC-44B1-BC0D-220A7B97601C}" type="sibTrans" cxnId="{2D633B56-E147-4EFC-B9EE-6C0413F329B0}">
      <dgm:prSet/>
      <dgm:spPr/>
      <dgm:t>
        <a:bodyPr/>
        <a:lstStyle/>
        <a:p>
          <a:endParaRPr lang="en-US"/>
        </a:p>
      </dgm:t>
    </dgm:pt>
    <dgm:pt modelId="{D9A96E25-7BBE-4DDD-8DDE-B4970D4340A8}" type="parTrans" cxnId="{2D633B56-E147-4EFC-B9EE-6C0413F329B0}">
      <dgm:prSet/>
      <dgm:spPr/>
      <dgm:t>
        <a:bodyPr/>
        <a:lstStyle/>
        <a:p>
          <a:endParaRPr lang="en-US"/>
        </a:p>
      </dgm:t>
    </dgm:pt>
    <dgm:pt modelId="{E680D696-AAC9-4170-9EB1-266A884EFB1C}">
      <dgm:prSet custT="1"/>
      <dgm:spPr>
        <a:noFill/>
        <a:ln w="12700">
          <a:solidFill>
            <a:schemeClr val="tx1"/>
          </a:solidFill>
        </a:ln>
      </dgm:spPr>
      <dgm:t>
        <a:bodyPr lIns="182880" tIns="182880" rIns="182880" bIns="182880" anchor="ctr"/>
        <a:lstStyle/>
        <a:p>
          <a:pPr marL="0" rtl="0">
            <a:lnSpc>
              <a:spcPct val="100000"/>
            </a:lnSpc>
            <a:buNone/>
          </a:pPr>
          <a:r>
            <a:rPr lang="en-US" sz="1800" b="1" i="0" dirty="0">
              <a:latin typeface="+mj-lt"/>
              <a:cs typeface="Arial" panose="020B0604020202020204" pitchFamily="34" charset="0"/>
            </a:rPr>
            <a:t>DENSE-NET</a:t>
          </a:r>
        </a:p>
      </dgm:t>
    </dgm:pt>
    <dgm:pt modelId="{FBDD1969-08BE-4052-B716-2A2DFE497BF0}" type="parTrans" cxnId="{A5A2D83C-1845-4DAB-9F54-70F3E481FD8C}">
      <dgm:prSet/>
      <dgm:spPr/>
      <dgm:t>
        <a:bodyPr/>
        <a:lstStyle/>
        <a:p>
          <a:endParaRPr lang="en-US"/>
        </a:p>
      </dgm:t>
    </dgm:pt>
    <dgm:pt modelId="{CD831C3C-7947-4FD8-8DC3-B90CCC964D4B}" type="sibTrans" cxnId="{A5A2D83C-1845-4DAB-9F54-70F3E481FD8C}">
      <dgm:prSet/>
      <dgm:spPr/>
      <dgm:t>
        <a:bodyPr/>
        <a:lstStyle/>
        <a:p>
          <a:endParaRPr lang="en-US"/>
        </a:p>
      </dgm:t>
    </dgm:pt>
    <dgm:pt modelId="{7ABEE938-BCDF-4E82-A3CD-8E7E2D24A60F}">
      <dgm:prSet custT="1"/>
      <dgm:spPr>
        <a:solidFill>
          <a:schemeClr val="accent1"/>
        </a:solidFill>
        <a:ln w="12700">
          <a:solidFill>
            <a:schemeClr val="tx1"/>
          </a:solidFill>
        </a:ln>
      </dgm:spPr>
      <dgm:t>
        <a:bodyPr lIns="182880" tIns="182880" rIns="182880" bIns="182880" anchor="ctr"/>
        <a:lstStyle/>
        <a:p>
          <a:pPr marL="0" rtl="0">
            <a:lnSpc>
              <a:spcPct val="100000"/>
            </a:lnSpc>
            <a:buNone/>
          </a:pPr>
          <a:r>
            <a:rPr lang="en-US" sz="1400" b="1" i="0" dirty="0">
              <a:latin typeface="Georgia Pro Light" panose="02040302050405020303" pitchFamily="18" charset="0"/>
              <a:cs typeface="Arial" panose="020B0604020202020204" pitchFamily="34" charset="0"/>
            </a:rPr>
            <a:t>8-33 Million</a:t>
          </a:r>
        </a:p>
      </dgm:t>
    </dgm:pt>
    <dgm:pt modelId="{52E42FF7-BBCB-406D-BB63-603E3CA22455}" type="parTrans" cxnId="{64081FE7-48E9-467A-9EA4-AF1AE55D9821}">
      <dgm:prSet/>
      <dgm:spPr/>
      <dgm:t>
        <a:bodyPr/>
        <a:lstStyle/>
        <a:p>
          <a:endParaRPr lang="en-US"/>
        </a:p>
      </dgm:t>
    </dgm:pt>
    <dgm:pt modelId="{27C9500A-97A7-43EE-89C9-7530644490B9}" type="sibTrans" cxnId="{64081FE7-48E9-467A-9EA4-AF1AE55D9821}">
      <dgm:prSet/>
      <dgm:spPr/>
      <dgm:t>
        <a:bodyPr/>
        <a:lstStyle/>
        <a:p>
          <a:endParaRPr lang="en-US"/>
        </a:p>
      </dgm:t>
    </dgm:pt>
    <dgm:pt modelId="{13A1A790-CF72-D043-B9F1-C3B1ED35755A}" type="pres">
      <dgm:prSet presAssocID="{0DD8915E-DC14-41D6-9BB5-F49E1C265163}" presName="theList" presStyleCnt="0">
        <dgm:presLayoutVars>
          <dgm:dir/>
          <dgm:animLvl val="lvl"/>
          <dgm:resizeHandles val="exact"/>
        </dgm:presLayoutVars>
      </dgm:prSet>
      <dgm:spPr/>
    </dgm:pt>
    <dgm:pt modelId="{4E2961D5-4578-8F4E-8132-5F7183E7B151}" type="pres">
      <dgm:prSet presAssocID="{B1AFA1AF-0FF8-45B3-A6D0-0E255A2F637D}" presName="compNode" presStyleCnt="0"/>
      <dgm:spPr/>
    </dgm:pt>
    <dgm:pt modelId="{755A0F22-F8CD-D644-BDA5-5CEE59FA29DC}" type="pres">
      <dgm:prSet presAssocID="{B1AFA1AF-0FF8-45B3-A6D0-0E255A2F637D}" presName="aNode" presStyleLbl="bgShp" presStyleIdx="0" presStyleCnt="4"/>
      <dgm:spPr/>
    </dgm:pt>
    <dgm:pt modelId="{8BE08993-BEC5-A544-A6D1-D980E2BF21C8}" type="pres">
      <dgm:prSet presAssocID="{B1AFA1AF-0FF8-45B3-A6D0-0E255A2F637D}" presName="textNode" presStyleLbl="bgShp" presStyleIdx="0" presStyleCnt="4"/>
      <dgm:spPr/>
    </dgm:pt>
    <dgm:pt modelId="{5FD79D3A-DB68-1044-8576-0FB80C678428}" type="pres">
      <dgm:prSet presAssocID="{B1AFA1AF-0FF8-45B3-A6D0-0E255A2F637D}" presName="compChildNode" presStyleCnt="0"/>
      <dgm:spPr/>
    </dgm:pt>
    <dgm:pt modelId="{E9B756FE-8134-CD44-BD8C-F6DD71CBD214}" type="pres">
      <dgm:prSet presAssocID="{B1AFA1AF-0FF8-45B3-A6D0-0E255A2F637D}" presName="theInnerList" presStyleCnt="0"/>
      <dgm:spPr/>
    </dgm:pt>
    <dgm:pt modelId="{D4308693-B8D1-EE4E-91D2-3F123FAA19C4}" type="pres">
      <dgm:prSet presAssocID="{50418D2B-9486-42DE-AFDD-1D31420040FF}" presName="childNode" presStyleLbl="node1" presStyleIdx="0" presStyleCnt="4">
        <dgm:presLayoutVars>
          <dgm:bulletEnabled val="1"/>
        </dgm:presLayoutVars>
      </dgm:prSet>
      <dgm:spPr/>
    </dgm:pt>
    <dgm:pt modelId="{A0A1FACC-9D87-D54C-A1DE-F1FD25AC1BBE}" type="pres">
      <dgm:prSet presAssocID="{B1AFA1AF-0FF8-45B3-A6D0-0E255A2F637D}" presName="aSpace" presStyleCnt="0"/>
      <dgm:spPr/>
    </dgm:pt>
    <dgm:pt modelId="{6FCBB88E-2DFE-8044-9DF1-0CC3ACD25E82}" type="pres">
      <dgm:prSet presAssocID="{4F85505A-81B6-4FDA-A144-900B71DAD946}" presName="compNode" presStyleCnt="0"/>
      <dgm:spPr/>
    </dgm:pt>
    <dgm:pt modelId="{8BB6C4B5-DBC1-3343-8C58-EA8AACF10429}" type="pres">
      <dgm:prSet presAssocID="{4F85505A-81B6-4FDA-A144-900B71DAD946}" presName="aNode" presStyleLbl="bgShp" presStyleIdx="1" presStyleCnt="4" custScaleY="100000"/>
      <dgm:spPr/>
    </dgm:pt>
    <dgm:pt modelId="{CC418B53-13B2-8B4E-B44C-7B5E7B339B4B}" type="pres">
      <dgm:prSet presAssocID="{4F85505A-81B6-4FDA-A144-900B71DAD946}" presName="textNode" presStyleLbl="bgShp" presStyleIdx="1" presStyleCnt="4"/>
      <dgm:spPr/>
    </dgm:pt>
    <dgm:pt modelId="{CFC00282-6108-F946-B029-8D9D813950DE}" type="pres">
      <dgm:prSet presAssocID="{4F85505A-81B6-4FDA-A144-900B71DAD946}" presName="compChildNode" presStyleCnt="0"/>
      <dgm:spPr/>
    </dgm:pt>
    <dgm:pt modelId="{6849A656-C169-274B-9060-91A67B8F2B58}" type="pres">
      <dgm:prSet presAssocID="{4F85505A-81B6-4FDA-A144-900B71DAD946}" presName="theInnerList" presStyleCnt="0"/>
      <dgm:spPr/>
    </dgm:pt>
    <dgm:pt modelId="{CFE92D72-D247-8743-BD2A-6B59F20DF464}" type="pres">
      <dgm:prSet presAssocID="{FEB4A941-E9FA-4A86-A673-85FF34B35F20}" presName="childNode" presStyleLbl="node1" presStyleIdx="1" presStyleCnt="4">
        <dgm:presLayoutVars>
          <dgm:bulletEnabled val="1"/>
        </dgm:presLayoutVars>
      </dgm:prSet>
      <dgm:spPr/>
    </dgm:pt>
    <dgm:pt modelId="{874DFDF2-1BC7-6B4C-89D8-8B30546BCBD3}" type="pres">
      <dgm:prSet presAssocID="{4F85505A-81B6-4FDA-A144-900B71DAD946}" presName="aSpace" presStyleCnt="0"/>
      <dgm:spPr/>
    </dgm:pt>
    <dgm:pt modelId="{B556B501-8777-C445-A5EC-9624F071949D}" type="pres">
      <dgm:prSet presAssocID="{A2322D3A-7AC2-4C5C-9D7E-EAB2313D47D4}" presName="compNode" presStyleCnt="0"/>
      <dgm:spPr/>
    </dgm:pt>
    <dgm:pt modelId="{C0779FDF-238C-6A45-B7DB-A3624EA19EB7}" type="pres">
      <dgm:prSet presAssocID="{A2322D3A-7AC2-4C5C-9D7E-EAB2313D47D4}" presName="aNode" presStyleLbl="bgShp" presStyleIdx="2" presStyleCnt="4"/>
      <dgm:spPr/>
    </dgm:pt>
    <dgm:pt modelId="{CB23404E-F33A-3249-8144-9BD4233C57F7}" type="pres">
      <dgm:prSet presAssocID="{A2322D3A-7AC2-4C5C-9D7E-EAB2313D47D4}" presName="textNode" presStyleLbl="bgShp" presStyleIdx="2" presStyleCnt="4"/>
      <dgm:spPr/>
    </dgm:pt>
    <dgm:pt modelId="{F726ED4F-369D-B543-B452-7D5C5536D475}" type="pres">
      <dgm:prSet presAssocID="{A2322D3A-7AC2-4C5C-9D7E-EAB2313D47D4}" presName="compChildNode" presStyleCnt="0"/>
      <dgm:spPr/>
    </dgm:pt>
    <dgm:pt modelId="{A38FF140-D909-8144-B3BF-A67C7D73756C}" type="pres">
      <dgm:prSet presAssocID="{A2322D3A-7AC2-4C5C-9D7E-EAB2313D47D4}" presName="theInnerList" presStyleCnt="0"/>
      <dgm:spPr/>
    </dgm:pt>
    <dgm:pt modelId="{E8116809-0408-874E-988A-AA3DEA4ECBEB}" type="pres">
      <dgm:prSet presAssocID="{8FE81FEC-2664-411F-AEB3-065F29F52751}" presName="childNode" presStyleLbl="node1" presStyleIdx="2" presStyleCnt="4">
        <dgm:presLayoutVars>
          <dgm:bulletEnabled val="1"/>
        </dgm:presLayoutVars>
      </dgm:prSet>
      <dgm:spPr/>
    </dgm:pt>
    <dgm:pt modelId="{CE8CC6A9-F0EB-46D6-B27D-1BE950D63334}" type="pres">
      <dgm:prSet presAssocID="{A2322D3A-7AC2-4C5C-9D7E-EAB2313D47D4}" presName="aSpace" presStyleCnt="0"/>
      <dgm:spPr/>
    </dgm:pt>
    <dgm:pt modelId="{C8E36F11-A1F7-4853-97A1-F0B8C0343E7B}" type="pres">
      <dgm:prSet presAssocID="{E680D696-AAC9-4170-9EB1-266A884EFB1C}" presName="compNode" presStyleCnt="0"/>
      <dgm:spPr/>
    </dgm:pt>
    <dgm:pt modelId="{09B866C3-A8D3-4BED-B39B-534253F8C95B}" type="pres">
      <dgm:prSet presAssocID="{E680D696-AAC9-4170-9EB1-266A884EFB1C}" presName="aNode" presStyleLbl="bgShp" presStyleIdx="3" presStyleCnt="4"/>
      <dgm:spPr/>
    </dgm:pt>
    <dgm:pt modelId="{AABD2666-5BC3-490A-A728-43E896D96AAD}" type="pres">
      <dgm:prSet presAssocID="{E680D696-AAC9-4170-9EB1-266A884EFB1C}" presName="textNode" presStyleLbl="bgShp" presStyleIdx="3" presStyleCnt="4"/>
      <dgm:spPr/>
    </dgm:pt>
    <dgm:pt modelId="{E937342A-8D37-4F57-8224-FB7E35D2A5FD}" type="pres">
      <dgm:prSet presAssocID="{E680D696-AAC9-4170-9EB1-266A884EFB1C}" presName="compChildNode" presStyleCnt="0"/>
      <dgm:spPr/>
    </dgm:pt>
    <dgm:pt modelId="{2C457AA1-7EFE-4668-9B1B-A1ABC28AFCEF}" type="pres">
      <dgm:prSet presAssocID="{E680D696-AAC9-4170-9EB1-266A884EFB1C}" presName="theInnerList" presStyleCnt="0"/>
      <dgm:spPr/>
    </dgm:pt>
    <dgm:pt modelId="{146FE4E8-C744-4950-B44B-DEC097A0F8EB}" type="pres">
      <dgm:prSet presAssocID="{7ABEE938-BCDF-4E82-A3CD-8E7E2D24A60F}" presName="childNode" presStyleLbl="node1" presStyleIdx="3" presStyleCnt="4">
        <dgm:presLayoutVars>
          <dgm:bulletEnabled val="1"/>
        </dgm:presLayoutVars>
      </dgm:prSet>
      <dgm:spPr/>
    </dgm:pt>
  </dgm:ptLst>
  <dgm:cxnLst>
    <dgm:cxn modelId="{F28D7702-2FC3-49BD-BB13-C989E5EE622A}" srcId="{0DD8915E-DC14-41D6-9BB5-F49E1C265163}" destId="{B1AFA1AF-0FF8-45B3-A6D0-0E255A2F637D}" srcOrd="0" destOrd="0" parTransId="{10C68AF5-481C-45AA-A216-8BBBB04515B9}" sibTransId="{88649F7A-400B-4056-965D-C9AC0B3AD942}"/>
    <dgm:cxn modelId="{6F8F1D04-E6F2-402C-88C5-4BA0D323A4E9}" type="presOf" srcId="{7ABEE938-BCDF-4E82-A3CD-8E7E2D24A60F}" destId="{146FE4E8-C744-4950-B44B-DEC097A0F8EB}" srcOrd="0" destOrd="0" presId="urn:microsoft.com/office/officeart/2005/8/layout/lProcess2"/>
    <dgm:cxn modelId="{A087600D-D15F-4235-9D5B-345F4958184C}" type="presOf" srcId="{E680D696-AAC9-4170-9EB1-266A884EFB1C}" destId="{09B866C3-A8D3-4BED-B39B-534253F8C95B}" srcOrd="0" destOrd="0" presId="urn:microsoft.com/office/officeart/2005/8/layout/lProcess2"/>
    <dgm:cxn modelId="{83A82118-97F0-8643-85F7-AFDDC7C450E1}" type="presOf" srcId="{4F85505A-81B6-4FDA-A144-900B71DAD946}" destId="{CC418B53-13B2-8B4E-B44C-7B5E7B339B4B}" srcOrd="1" destOrd="0" presId="urn:microsoft.com/office/officeart/2005/8/layout/lProcess2"/>
    <dgm:cxn modelId="{B21FAC21-7B8F-7544-B120-948BD4CB20CA}" type="presOf" srcId="{4F85505A-81B6-4FDA-A144-900B71DAD946}" destId="{8BB6C4B5-DBC1-3343-8C58-EA8AACF10429}" srcOrd="0" destOrd="0" presId="urn:microsoft.com/office/officeart/2005/8/layout/lProcess2"/>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A5A2D83C-1845-4DAB-9F54-70F3E481FD8C}" srcId="{0DD8915E-DC14-41D6-9BB5-F49E1C265163}" destId="{E680D696-AAC9-4170-9EB1-266A884EFB1C}" srcOrd="3" destOrd="0" parTransId="{FBDD1969-08BE-4052-B716-2A2DFE497BF0}" sibTransId="{CD831C3C-7947-4FD8-8DC3-B90CCC964D4B}"/>
    <dgm:cxn modelId="{F3FE0C63-3183-4B44-AD9A-04CA397A7023}" type="presOf" srcId="{A2322D3A-7AC2-4C5C-9D7E-EAB2313D47D4}" destId="{CB23404E-F33A-3249-8144-9BD4233C57F7}" srcOrd="1" destOrd="0" presId="urn:microsoft.com/office/officeart/2005/8/layout/lProcess2"/>
    <dgm:cxn modelId="{9D773664-C1CC-E244-93CF-D2680033F4A0}" type="presOf" srcId="{50418D2B-9486-42DE-AFDD-1D31420040FF}" destId="{D4308693-B8D1-EE4E-91D2-3F123FAA19C4}" srcOrd="0" destOrd="0" presId="urn:microsoft.com/office/officeart/2005/8/layout/lProcess2"/>
    <dgm:cxn modelId="{B9984464-5F17-B648-B89A-F05CDBCF56CA}" type="presOf" srcId="{8FE81FEC-2664-411F-AEB3-065F29F52751}" destId="{E8116809-0408-874E-988A-AA3DEA4ECBEB}" srcOrd="0" destOrd="0" presId="urn:microsoft.com/office/officeart/2005/8/layout/lProcess2"/>
    <dgm:cxn modelId="{F942F56C-9025-4AA1-9B36-C5AE0A93B0F5}" srcId="{4F85505A-81B6-4FDA-A144-900B71DAD946}" destId="{FEB4A941-E9FA-4A86-A673-85FF34B35F20}" srcOrd="0" destOrd="0" parTransId="{39522508-BC4E-4DD5-A744-AFEFFE36DB74}" sibTransId="{97624CC8-6315-4683-B26C-C30D552DA5A6}"/>
    <dgm:cxn modelId="{2D633B56-E147-4EFC-B9EE-6C0413F329B0}" srcId="{0DD8915E-DC14-41D6-9BB5-F49E1C265163}" destId="{4F85505A-81B6-4FDA-A144-900B71DAD946}" srcOrd="1" destOrd="0" parTransId="{D9A96E25-7BBE-4DDD-8DDE-B4970D4340A8}" sibTransId="{68F74A88-49DC-44B1-BC0D-220A7B97601C}"/>
    <dgm:cxn modelId="{0443FC87-C6C3-EF41-B002-A33825FBEF2C}" type="presOf" srcId="{A2322D3A-7AC2-4C5C-9D7E-EAB2313D47D4}" destId="{C0779FDF-238C-6A45-B7DB-A3624EA19EB7}" srcOrd="0" destOrd="0" presId="urn:microsoft.com/office/officeart/2005/8/layout/lProcess2"/>
    <dgm:cxn modelId="{5F23BAAC-4A4F-E547-8554-E9B4E2796CAE}" type="presOf" srcId="{B1AFA1AF-0FF8-45B3-A6D0-0E255A2F637D}" destId="{755A0F22-F8CD-D644-BDA5-5CEE59FA29DC}" srcOrd="0" destOrd="0" presId="urn:microsoft.com/office/officeart/2005/8/layout/lProcess2"/>
    <dgm:cxn modelId="{D0E306AD-0495-6C40-9C60-99876F4FF102}" type="presOf" srcId="{0DD8915E-DC14-41D6-9BB5-F49E1C265163}" destId="{13A1A790-CF72-D043-B9F1-C3B1ED35755A}" srcOrd="0" destOrd="0" presId="urn:microsoft.com/office/officeart/2005/8/layout/lProcess2"/>
    <dgm:cxn modelId="{DA1722BF-F5FE-48B9-874C-A9B31C881461}" type="presOf" srcId="{E680D696-AAC9-4170-9EB1-266A884EFB1C}" destId="{AABD2666-5BC3-490A-A728-43E896D96AAD}" srcOrd="1" destOrd="0" presId="urn:microsoft.com/office/officeart/2005/8/layout/lProcess2"/>
    <dgm:cxn modelId="{179FAFCF-F878-464E-A8A6-1185EFA0E380}" srcId="{0DD8915E-DC14-41D6-9BB5-F49E1C265163}" destId="{A2322D3A-7AC2-4C5C-9D7E-EAB2313D47D4}" srcOrd="2" destOrd="0" parTransId="{4A8C15D4-B36F-4764-B4FF-F2AF790D3E17}" sibTransId="{84DE1C3A-3FC7-4DB3-88ED-33F65A71557A}"/>
    <dgm:cxn modelId="{3CC89EDE-FCA9-0745-912A-AA5BCC4F6E59}" type="presOf" srcId="{B1AFA1AF-0FF8-45B3-A6D0-0E255A2F637D}" destId="{8BE08993-BEC5-A544-A6D1-D980E2BF21C8}" srcOrd="1" destOrd="0" presId="urn:microsoft.com/office/officeart/2005/8/layout/lProcess2"/>
    <dgm:cxn modelId="{64081FE7-48E9-467A-9EA4-AF1AE55D9821}" srcId="{E680D696-AAC9-4170-9EB1-266A884EFB1C}" destId="{7ABEE938-BCDF-4E82-A3CD-8E7E2D24A60F}" srcOrd="0" destOrd="0" parTransId="{52E42FF7-BBCB-406D-BB63-603E3CA22455}" sibTransId="{27C9500A-97A7-43EE-89C9-7530644490B9}"/>
    <dgm:cxn modelId="{26A161FC-C369-0245-988C-DE4F3F78B600}" type="presOf" srcId="{FEB4A941-E9FA-4A86-A673-85FF34B35F20}" destId="{CFE92D72-D247-8743-BD2A-6B59F20DF464}" srcOrd="0" destOrd="0" presId="urn:microsoft.com/office/officeart/2005/8/layout/lProcess2"/>
    <dgm:cxn modelId="{25C70999-7AD3-8242-939C-6EB4EB7F8824}" type="presParOf" srcId="{13A1A790-CF72-D043-B9F1-C3B1ED35755A}" destId="{4E2961D5-4578-8F4E-8132-5F7183E7B151}" srcOrd="0" destOrd="0" presId="urn:microsoft.com/office/officeart/2005/8/layout/lProcess2"/>
    <dgm:cxn modelId="{90BF24B1-5E6B-3045-B294-B73B77D61E1D}" type="presParOf" srcId="{4E2961D5-4578-8F4E-8132-5F7183E7B151}" destId="{755A0F22-F8CD-D644-BDA5-5CEE59FA29DC}" srcOrd="0" destOrd="0" presId="urn:microsoft.com/office/officeart/2005/8/layout/lProcess2"/>
    <dgm:cxn modelId="{41691425-CC7A-4744-B01C-57D1DC382C2C}" type="presParOf" srcId="{4E2961D5-4578-8F4E-8132-5F7183E7B151}" destId="{8BE08993-BEC5-A544-A6D1-D980E2BF21C8}" srcOrd="1" destOrd="0" presId="urn:microsoft.com/office/officeart/2005/8/layout/lProcess2"/>
    <dgm:cxn modelId="{D933FEB7-B2CD-7943-9456-F5C8453415EB}" type="presParOf" srcId="{4E2961D5-4578-8F4E-8132-5F7183E7B151}" destId="{5FD79D3A-DB68-1044-8576-0FB80C678428}" srcOrd="2" destOrd="0" presId="urn:microsoft.com/office/officeart/2005/8/layout/lProcess2"/>
    <dgm:cxn modelId="{50A18277-C829-9F43-B4B7-47F12D2F5081}" type="presParOf" srcId="{5FD79D3A-DB68-1044-8576-0FB80C678428}" destId="{E9B756FE-8134-CD44-BD8C-F6DD71CBD214}" srcOrd="0" destOrd="0" presId="urn:microsoft.com/office/officeart/2005/8/layout/lProcess2"/>
    <dgm:cxn modelId="{1CFCE856-7C9E-9448-9A4E-AA17D43B75E7}" type="presParOf" srcId="{E9B756FE-8134-CD44-BD8C-F6DD71CBD214}" destId="{D4308693-B8D1-EE4E-91D2-3F123FAA19C4}" srcOrd="0" destOrd="0" presId="urn:microsoft.com/office/officeart/2005/8/layout/lProcess2"/>
    <dgm:cxn modelId="{4CDB6ED6-9E52-3747-BD73-308EC0D3B3D6}" type="presParOf" srcId="{13A1A790-CF72-D043-B9F1-C3B1ED35755A}" destId="{A0A1FACC-9D87-D54C-A1DE-F1FD25AC1BBE}" srcOrd="1" destOrd="0" presId="urn:microsoft.com/office/officeart/2005/8/layout/lProcess2"/>
    <dgm:cxn modelId="{77FAA8C0-D3C6-CA4B-BADD-8D2B783D0B38}" type="presParOf" srcId="{13A1A790-CF72-D043-B9F1-C3B1ED35755A}" destId="{6FCBB88E-2DFE-8044-9DF1-0CC3ACD25E82}" srcOrd="2" destOrd="0" presId="urn:microsoft.com/office/officeart/2005/8/layout/lProcess2"/>
    <dgm:cxn modelId="{803D2B31-6BF9-CC43-984B-FD7DB8152CD7}" type="presParOf" srcId="{6FCBB88E-2DFE-8044-9DF1-0CC3ACD25E82}" destId="{8BB6C4B5-DBC1-3343-8C58-EA8AACF10429}" srcOrd="0" destOrd="0" presId="urn:microsoft.com/office/officeart/2005/8/layout/lProcess2"/>
    <dgm:cxn modelId="{8F0CCA99-4F6D-0D42-811D-AFC24B6B5DCE}" type="presParOf" srcId="{6FCBB88E-2DFE-8044-9DF1-0CC3ACD25E82}" destId="{CC418B53-13B2-8B4E-B44C-7B5E7B339B4B}" srcOrd="1" destOrd="0" presId="urn:microsoft.com/office/officeart/2005/8/layout/lProcess2"/>
    <dgm:cxn modelId="{E2FE2E08-2509-E84B-B75A-9957D875971B}" type="presParOf" srcId="{6FCBB88E-2DFE-8044-9DF1-0CC3ACD25E82}" destId="{CFC00282-6108-F946-B029-8D9D813950DE}" srcOrd="2" destOrd="0" presId="urn:microsoft.com/office/officeart/2005/8/layout/lProcess2"/>
    <dgm:cxn modelId="{654A8C29-1991-CB48-A933-07D0D1DFB2F6}" type="presParOf" srcId="{CFC00282-6108-F946-B029-8D9D813950DE}" destId="{6849A656-C169-274B-9060-91A67B8F2B58}" srcOrd="0" destOrd="0" presId="urn:microsoft.com/office/officeart/2005/8/layout/lProcess2"/>
    <dgm:cxn modelId="{7254B801-F379-3747-B1B5-4CA19667E7B5}" type="presParOf" srcId="{6849A656-C169-274B-9060-91A67B8F2B58}" destId="{CFE92D72-D247-8743-BD2A-6B59F20DF464}" srcOrd="0" destOrd="0" presId="urn:microsoft.com/office/officeart/2005/8/layout/lProcess2"/>
    <dgm:cxn modelId="{A61F1321-B4CF-1F45-B204-296B41A6C4AA}" type="presParOf" srcId="{13A1A790-CF72-D043-B9F1-C3B1ED35755A}" destId="{874DFDF2-1BC7-6B4C-89D8-8B30546BCBD3}" srcOrd="3" destOrd="0" presId="urn:microsoft.com/office/officeart/2005/8/layout/lProcess2"/>
    <dgm:cxn modelId="{FA9B580C-CDF3-6A4D-A742-AB2FC68993E4}" type="presParOf" srcId="{13A1A790-CF72-D043-B9F1-C3B1ED35755A}" destId="{B556B501-8777-C445-A5EC-9624F071949D}" srcOrd="4" destOrd="0" presId="urn:microsoft.com/office/officeart/2005/8/layout/lProcess2"/>
    <dgm:cxn modelId="{7BB7E9C1-3BC6-FE4E-96F8-28C9D1F93C45}" type="presParOf" srcId="{B556B501-8777-C445-A5EC-9624F071949D}" destId="{C0779FDF-238C-6A45-B7DB-A3624EA19EB7}" srcOrd="0" destOrd="0" presId="urn:microsoft.com/office/officeart/2005/8/layout/lProcess2"/>
    <dgm:cxn modelId="{6C307A38-B03D-C644-8A29-E89D7825FF1D}" type="presParOf" srcId="{B556B501-8777-C445-A5EC-9624F071949D}" destId="{CB23404E-F33A-3249-8144-9BD4233C57F7}" srcOrd="1" destOrd="0" presId="urn:microsoft.com/office/officeart/2005/8/layout/lProcess2"/>
    <dgm:cxn modelId="{C92C9284-85FB-944A-BF4E-1EF81065BFB0}" type="presParOf" srcId="{B556B501-8777-C445-A5EC-9624F071949D}" destId="{F726ED4F-369D-B543-B452-7D5C5536D475}" srcOrd="2" destOrd="0" presId="urn:microsoft.com/office/officeart/2005/8/layout/lProcess2"/>
    <dgm:cxn modelId="{7CBA197C-F178-A44A-A832-DC7FB0202940}" type="presParOf" srcId="{F726ED4F-369D-B543-B452-7D5C5536D475}" destId="{A38FF140-D909-8144-B3BF-A67C7D73756C}" srcOrd="0" destOrd="0" presId="urn:microsoft.com/office/officeart/2005/8/layout/lProcess2"/>
    <dgm:cxn modelId="{D9CC4B30-2AA6-7942-8D94-70F1BB799D96}" type="presParOf" srcId="{A38FF140-D909-8144-B3BF-A67C7D73756C}" destId="{E8116809-0408-874E-988A-AA3DEA4ECBEB}" srcOrd="0" destOrd="0" presId="urn:microsoft.com/office/officeart/2005/8/layout/lProcess2"/>
    <dgm:cxn modelId="{61CCD177-14E0-44A6-8BA7-231E8A388028}" type="presParOf" srcId="{13A1A790-CF72-D043-B9F1-C3B1ED35755A}" destId="{CE8CC6A9-F0EB-46D6-B27D-1BE950D63334}" srcOrd="5" destOrd="0" presId="urn:microsoft.com/office/officeart/2005/8/layout/lProcess2"/>
    <dgm:cxn modelId="{F0FEA4F1-FDA6-4D65-84AA-8C9DD889BD6A}" type="presParOf" srcId="{13A1A790-CF72-D043-B9F1-C3B1ED35755A}" destId="{C8E36F11-A1F7-4853-97A1-F0B8C0343E7B}" srcOrd="6" destOrd="0" presId="urn:microsoft.com/office/officeart/2005/8/layout/lProcess2"/>
    <dgm:cxn modelId="{4AF45C89-32C1-4844-8345-3F3FE8F366A0}" type="presParOf" srcId="{C8E36F11-A1F7-4853-97A1-F0B8C0343E7B}" destId="{09B866C3-A8D3-4BED-B39B-534253F8C95B}" srcOrd="0" destOrd="0" presId="urn:microsoft.com/office/officeart/2005/8/layout/lProcess2"/>
    <dgm:cxn modelId="{2163BFCD-F9F2-4867-A572-20BEA6CDFE5E}" type="presParOf" srcId="{C8E36F11-A1F7-4853-97A1-F0B8C0343E7B}" destId="{AABD2666-5BC3-490A-A728-43E896D96AAD}" srcOrd="1" destOrd="0" presId="urn:microsoft.com/office/officeart/2005/8/layout/lProcess2"/>
    <dgm:cxn modelId="{811AA14D-2012-47AF-9ECE-2B0BFA672B35}" type="presParOf" srcId="{C8E36F11-A1F7-4853-97A1-F0B8C0343E7B}" destId="{E937342A-8D37-4F57-8224-FB7E35D2A5FD}" srcOrd="2" destOrd="0" presId="urn:microsoft.com/office/officeart/2005/8/layout/lProcess2"/>
    <dgm:cxn modelId="{157DC961-7152-4201-8D54-B2A68B24923D}" type="presParOf" srcId="{E937342A-8D37-4F57-8224-FB7E35D2A5FD}" destId="{2C457AA1-7EFE-4668-9B1B-A1ABC28AFCEF}" srcOrd="0" destOrd="0" presId="urn:microsoft.com/office/officeart/2005/8/layout/lProcess2"/>
    <dgm:cxn modelId="{D674153A-86EB-4FDB-BB43-0B7B61017E60}" type="presParOf" srcId="{2C457AA1-7EFE-4668-9B1B-A1ABC28AFCEF}" destId="{146FE4E8-C744-4950-B44B-DEC097A0F8EB}" srcOrd="0" destOrd="0" presId="urn:microsoft.com/office/officeart/2005/8/layout/l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A0F22-F8CD-D644-BDA5-5CEE59FA29DC}">
      <dsp:nvSpPr>
        <dsp:cNvPr id="0" name=""/>
        <dsp:cNvSpPr/>
      </dsp:nvSpPr>
      <dsp:spPr>
        <a:xfrm>
          <a:off x="2658" y="0"/>
          <a:ext cx="2608629"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RES-NET</a:t>
          </a:r>
        </a:p>
      </dsp:txBody>
      <dsp:txXfrm>
        <a:off x="2658" y="0"/>
        <a:ext cx="2608629" cy="1185062"/>
      </dsp:txXfrm>
    </dsp:sp>
    <dsp:sp modelId="{D4308693-B8D1-EE4E-91D2-3F123FAA19C4}">
      <dsp:nvSpPr>
        <dsp:cNvPr id="0" name=""/>
        <dsp:cNvSpPr/>
      </dsp:nvSpPr>
      <dsp:spPr>
        <a:xfrm>
          <a:off x="263521" y="1185062"/>
          <a:ext cx="2086903" cy="2567635"/>
        </a:xfrm>
        <a:prstGeom prst="roundRect">
          <a:avLst>
            <a:gd name="adj" fmla="val 10000"/>
          </a:avLst>
        </a:prstGeom>
        <a:solidFill>
          <a:schemeClr val="accent2">
            <a:lumMod val="75000"/>
          </a:schemeClr>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kern="1200" dirty="0"/>
            <a:t>63 million</a:t>
          </a:r>
          <a:endParaRPr lang="en-US" sz="1400" b="1" i="0" kern="1200" dirty="0">
            <a:latin typeface="Georgia Pro Light" panose="02040302050405020303" pitchFamily="18" charset="0"/>
            <a:cs typeface="Arial" panose="020B0604020202020204" pitchFamily="34" charset="0"/>
          </a:endParaRPr>
        </a:p>
      </dsp:txBody>
      <dsp:txXfrm>
        <a:off x="324644" y="1246185"/>
        <a:ext cx="1964657" cy="2445389"/>
      </dsp:txXfrm>
    </dsp:sp>
    <dsp:sp modelId="{8BB6C4B5-DBC1-3343-8C58-EA8AACF10429}">
      <dsp:nvSpPr>
        <dsp:cNvPr id="0" name=""/>
        <dsp:cNvSpPr/>
      </dsp:nvSpPr>
      <dsp:spPr>
        <a:xfrm>
          <a:off x="2806934" y="0"/>
          <a:ext cx="2608629"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MOBILE-NET</a:t>
          </a:r>
        </a:p>
      </dsp:txBody>
      <dsp:txXfrm>
        <a:off x="2806934" y="0"/>
        <a:ext cx="2608629" cy="1185062"/>
      </dsp:txXfrm>
    </dsp:sp>
    <dsp:sp modelId="{CFE92D72-D247-8743-BD2A-6B59F20DF464}">
      <dsp:nvSpPr>
        <dsp:cNvPr id="0" name=""/>
        <dsp:cNvSpPr/>
      </dsp:nvSpPr>
      <dsp:spPr>
        <a:xfrm>
          <a:off x="3067797" y="1185062"/>
          <a:ext cx="2086903" cy="2567635"/>
        </a:xfrm>
        <a:prstGeom prst="roundRect">
          <a:avLst>
            <a:gd name="adj" fmla="val 10000"/>
          </a:avLst>
        </a:prstGeom>
        <a:solidFill>
          <a:schemeClr val="tx2">
            <a:lumMod val="75000"/>
          </a:schemeClr>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100000"/>
            </a:lnSpc>
            <a:spcBef>
              <a:spcPct val="0"/>
            </a:spcBef>
            <a:spcAft>
              <a:spcPct val="35000"/>
            </a:spcAft>
            <a:buNone/>
          </a:pPr>
          <a:r>
            <a:rPr lang="en-US" sz="1400" b="1" kern="1200" dirty="0"/>
            <a:t>138 million</a:t>
          </a:r>
          <a:endParaRPr lang="en-US" sz="1400" b="1" i="0" kern="1200" dirty="0">
            <a:latin typeface="Georgia Pro Light" panose="02040302050405020303" pitchFamily="18" charset="0"/>
            <a:cs typeface="Arial" panose="020B0604020202020204" pitchFamily="34" charset="0"/>
          </a:endParaRPr>
        </a:p>
      </dsp:txBody>
      <dsp:txXfrm>
        <a:off x="3128920" y="1246185"/>
        <a:ext cx="1964657" cy="2445389"/>
      </dsp:txXfrm>
    </dsp:sp>
    <dsp:sp modelId="{C0779FDF-238C-6A45-B7DB-A3624EA19EB7}">
      <dsp:nvSpPr>
        <dsp:cNvPr id="0" name=""/>
        <dsp:cNvSpPr/>
      </dsp:nvSpPr>
      <dsp:spPr>
        <a:xfrm>
          <a:off x="5611211" y="0"/>
          <a:ext cx="2608629"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INCEPTION-NET</a:t>
          </a:r>
        </a:p>
      </dsp:txBody>
      <dsp:txXfrm>
        <a:off x="5611211" y="0"/>
        <a:ext cx="2608629" cy="1185062"/>
      </dsp:txXfrm>
    </dsp:sp>
    <dsp:sp modelId="{E8116809-0408-874E-988A-AA3DEA4ECBEB}">
      <dsp:nvSpPr>
        <dsp:cNvPr id="0" name=""/>
        <dsp:cNvSpPr/>
      </dsp:nvSpPr>
      <dsp:spPr>
        <a:xfrm>
          <a:off x="5872074" y="1185062"/>
          <a:ext cx="2086903" cy="2567635"/>
        </a:xfrm>
        <a:prstGeom prst="roundRect">
          <a:avLst>
            <a:gd name="adj" fmla="val 10000"/>
          </a:avLst>
        </a:prstGeom>
        <a:solidFill>
          <a:schemeClr val="bg1">
            <a:lumMod val="50000"/>
          </a:schemeClr>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622300" rtl="0">
            <a:lnSpc>
              <a:spcPct val="100000"/>
            </a:lnSpc>
            <a:spcBef>
              <a:spcPct val="0"/>
            </a:spcBef>
            <a:spcAft>
              <a:spcPct val="35000"/>
            </a:spcAft>
            <a:buNone/>
          </a:pPr>
          <a:r>
            <a:rPr lang="en-US" sz="1400" b="1" kern="1200" dirty="0"/>
            <a:t>4.2 million</a:t>
          </a:r>
          <a:endParaRPr lang="en-US" sz="1400" b="1" i="0" kern="1200" dirty="0">
            <a:latin typeface="Georgia Pro Light" panose="02040302050405020303" pitchFamily="18" charset="0"/>
            <a:cs typeface="Arial" panose="020B0604020202020204" pitchFamily="34" charset="0"/>
          </a:endParaRPr>
        </a:p>
      </dsp:txBody>
      <dsp:txXfrm>
        <a:off x="5933197" y="1246185"/>
        <a:ext cx="1964657" cy="2445389"/>
      </dsp:txXfrm>
    </dsp:sp>
    <dsp:sp modelId="{09B866C3-A8D3-4BED-B39B-534253F8C95B}">
      <dsp:nvSpPr>
        <dsp:cNvPr id="0" name=""/>
        <dsp:cNvSpPr/>
      </dsp:nvSpPr>
      <dsp:spPr>
        <a:xfrm>
          <a:off x="8415487" y="0"/>
          <a:ext cx="2608629" cy="3950208"/>
        </a:xfrm>
        <a:prstGeom prst="roundRect">
          <a:avLst>
            <a:gd name="adj" fmla="val 10000"/>
          </a:avLst>
        </a:prstGeom>
        <a:no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800100" rtl="0">
            <a:lnSpc>
              <a:spcPct val="100000"/>
            </a:lnSpc>
            <a:spcBef>
              <a:spcPct val="0"/>
            </a:spcBef>
            <a:spcAft>
              <a:spcPct val="35000"/>
            </a:spcAft>
            <a:buNone/>
          </a:pPr>
          <a:r>
            <a:rPr lang="en-US" sz="1800" b="1" i="0" kern="1200" dirty="0">
              <a:latin typeface="+mj-lt"/>
              <a:cs typeface="Arial" panose="020B0604020202020204" pitchFamily="34" charset="0"/>
            </a:rPr>
            <a:t>DENSE-NET</a:t>
          </a:r>
        </a:p>
      </dsp:txBody>
      <dsp:txXfrm>
        <a:off x="8415487" y="0"/>
        <a:ext cx="2608629" cy="1185062"/>
      </dsp:txXfrm>
    </dsp:sp>
    <dsp:sp modelId="{146FE4E8-C744-4950-B44B-DEC097A0F8EB}">
      <dsp:nvSpPr>
        <dsp:cNvPr id="0" name=""/>
        <dsp:cNvSpPr/>
      </dsp:nvSpPr>
      <dsp:spPr>
        <a:xfrm>
          <a:off x="8676350" y="1185062"/>
          <a:ext cx="2086903"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8-33 Million</a:t>
          </a:r>
        </a:p>
      </dsp:txBody>
      <dsp:txXfrm>
        <a:off x="8737473" y="1246185"/>
        <a:ext cx="1964657" cy="244538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8216B-BE00-0B44-858C-A4D22CFBA301}" type="slidenum">
              <a:rPr lang="en-US" smtClean="0"/>
              <a:t>11</a:t>
            </a:fld>
            <a:endParaRPr lang="en-US" dirty="0"/>
          </a:p>
        </p:txBody>
      </p:sp>
    </p:spTree>
    <p:extLst>
      <p:ext uri="{BB962C8B-B14F-4D97-AF65-F5344CB8AC3E}">
        <p14:creationId xmlns:p14="http://schemas.microsoft.com/office/powerpoint/2010/main" val="1975228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8216B-BE00-0B44-858C-A4D22CFBA301}" type="slidenum">
              <a:rPr lang="en-US" smtClean="0"/>
              <a:t>19</a:t>
            </a:fld>
            <a:endParaRPr lang="en-US" dirty="0"/>
          </a:p>
        </p:txBody>
      </p:sp>
    </p:spTree>
    <p:extLst>
      <p:ext uri="{BB962C8B-B14F-4D97-AF65-F5344CB8AC3E}">
        <p14:creationId xmlns:p14="http://schemas.microsoft.com/office/powerpoint/2010/main" val="3605318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microsoft.com/office/2007/relationships/hdphoto" Target="../media/hdphoto6.wdp"/><Relationship Id="rId7" Type="http://schemas.openxmlformats.org/officeDocument/2006/relationships/image" Target="../media/image19.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jpg"/><Relationship Id="rId5" Type="http://schemas.microsoft.com/office/2007/relationships/hdphoto" Target="../media/hdphoto8.wdp"/><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jpg"/><Relationship Id="rId5" Type="http://schemas.microsoft.com/office/2007/relationships/hdphoto" Target="../media/hdphoto3.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jpg"/><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8" Type="http://schemas.openxmlformats.org/officeDocument/2006/relationships/image" Target="../media/image10.bin"/><Relationship Id="rId13" Type="http://schemas.openxmlformats.org/officeDocument/2006/relationships/hyperlink" Target="https://www.bojankomazec.com/2019/12/how-to-build-tensorflow-20-on-jetson.html" TargetMode="External"/><Relationship Id="rId18" Type="http://schemas.openxmlformats.org/officeDocument/2006/relationships/image" Target="../media/image2.jpg"/><Relationship Id="rId3" Type="http://schemas.openxmlformats.org/officeDocument/2006/relationships/hyperlink" Target="https://scherlund.blogspot.com/2017/03/artificial-intelligence-machine.html" TargetMode="External"/><Relationship Id="rId7" Type="http://schemas.openxmlformats.org/officeDocument/2006/relationships/hyperlink" Target="https://ruriruriya.tistory.com/57" TargetMode="External"/><Relationship Id="rId12" Type="http://schemas.openxmlformats.org/officeDocument/2006/relationships/image" Target="../media/image12.jpg"/><Relationship Id="rId17" Type="http://schemas.openxmlformats.org/officeDocument/2006/relationships/hyperlink" Target="https://thomasfermi.github.io/Algorithms-for-Automated-Driving/Control/PID.html" TargetMode="External"/><Relationship Id="rId2" Type="http://schemas.openxmlformats.org/officeDocument/2006/relationships/image" Target="../media/image7.jpg"/><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9.jpg"/><Relationship Id="rId11" Type="http://schemas.openxmlformats.org/officeDocument/2006/relationships/hyperlink" Target="https://didi-universe.tistory.com/entry/LLM-%EC%99%94%EB%8B%A4-LLaMA3" TargetMode="External"/><Relationship Id="rId5" Type="http://schemas.openxmlformats.org/officeDocument/2006/relationships/hyperlink" Target="https://wsparrow.blogspot.com/2018/02/how-to-create-quiz-using-python.html" TargetMode="External"/><Relationship Id="rId15" Type="http://schemas.openxmlformats.org/officeDocument/2006/relationships/hyperlink" Target="https://www.pnyaga.com/" TargetMode="External"/><Relationship Id="rId10" Type="http://schemas.openxmlformats.org/officeDocument/2006/relationships/image" Target="../media/image11.jpg"/><Relationship Id="rId4" Type="http://schemas.openxmlformats.org/officeDocument/2006/relationships/image" Target="../media/image8.jpg"/><Relationship Id="rId9" Type="http://schemas.openxmlformats.org/officeDocument/2006/relationships/hyperlink" Target="https://medtalk.tistory.com/entry/%EB%82%98%EB%A7%8C%EC%9D%98-%EB%8D%B0%EC%9D%B4%ED%84%B0%EB%A1%9C-GPT%EB%A5%BC-%ED%99%9C%EC%9A%A9%ED%95%98%EC%9E%90-LangChain%EA%B8%B0%EB%B0%98-%EB%A7%9E%EC%B6%A4%ED%98%95-AI-%EB%AA%A8%EB%8D%B8-%EA%B5%AC%EC%B6%95-%EB%8F%84%EC%A0%84%EA%B8%B0-1-AI-%EC%8B%9C%EB%8C%80%EC%9D%98-%EB%A7%9E%EC%B6%A4%ED%98%95-%EB%8D%B0%EC%9D%B4%ED%84%B0-%ED%99%9C%EC%9A%A9" TargetMode="External"/><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feathers">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Lst>
          </a:blip>
          <a:srcRect/>
          <a:stretch>
            <a:fillRect/>
          </a:stretch>
        </p:blipFill>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a:xfrm>
            <a:off x="1348594" y="2823210"/>
            <a:ext cx="9494809" cy="932688"/>
          </a:xfrm>
        </p:spPr>
        <p:txBody>
          <a:bodyPr/>
          <a:lstStyle/>
          <a:p>
            <a:r>
              <a:rPr lang="en-US" sz="6000" b="1" dirty="0">
                <a:latin typeface="Agency FB" panose="020B0503020202020204" pitchFamily="34" charset="0"/>
              </a:rPr>
              <a:t>Leaf disease </a:t>
            </a:r>
            <a:br>
              <a:rPr lang="en-US" sz="6000" b="1" dirty="0">
                <a:latin typeface="Agency FB" panose="020B0503020202020204" pitchFamily="34" charset="0"/>
              </a:rPr>
            </a:br>
            <a:r>
              <a:rPr lang="en-US" sz="6000" b="1" dirty="0">
                <a:latin typeface="Agency FB" panose="020B0503020202020204" pitchFamily="34" charset="0"/>
              </a:rPr>
              <a:t>detection &amp; Prediction</a:t>
            </a:r>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a:xfrm>
            <a:off x="4450079" y="3831336"/>
            <a:ext cx="3291840" cy="521208"/>
          </a:xfrm>
        </p:spPr>
        <p:txBody>
          <a:bodyPr/>
          <a:lstStyle/>
          <a:p>
            <a:r>
              <a:rPr lang="en-US" sz="2400" dirty="0"/>
              <a:t>MINI PROJECT 5</a:t>
            </a:r>
            <a:r>
              <a:rPr lang="en-US" sz="2400" baseline="30000" dirty="0"/>
              <a:t>TH</a:t>
            </a:r>
            <a:r>
              <a:rPr lang="en-US" sz="2400" dirty="0"/>
              <a:t> SEM</a:t>
            </a:r>
          </a:p>
        </p:txBody>
      </p:sp>
      <p:sp>
        <p:nvSpPr>
          <p:cNvPr id="4" name="Subtitle 2">
            <a:extLst>
              <a:ext uri="{FF2B5EF4-FFF2-40B4-BE49-F238E27FC236}">
                <a16:creationId xmlns:a16="http://schemas.microsoft.com/office/drawing/2014/main" id="{76C8DF82-998F-7E6F-91AC-CD76A454732C}"/>
              </a:ext>
            </a:extLst>
          </p:cNvPr>
          <p:cNvSpPr txBox="1">
            <a:spLocks/>
          </p:cNvSpPr>
          <p:nvPr/>
        </p:nvSpPr>
        <p:spPr>
          <a:xfrm>
            <a:off x="2355272" y="4503420"/>
            <a:ext cx="7481454" cy="521208"/>
          </a:xfrm>
          <a:prstGeom prst="rect">
            <a:avLst/>
          </a:prstGeom>
          <a:solidFill>
            <a:schemeClr val="accent4"/>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Georgia Pro" panose="02040502050405020303"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Georgia Pro" panose="02040502050405020303"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Georgia Pro" panose="02040502050405020303"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Georgia Pro" panose="02040502050405020303"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t>AMAN AGNIHOTRI | ANUSHRI TIWARI | AGAM PATEL</a:t>
            </a:r>
          </a:p>
        </p:txBody>
      </p:sp>
      <p:sp>
        <p:nvSpPr>
          <p:cNvPr id="5" name="Subtitle 2">
            <a:extLst>
              <a:ext uri="{FF2B5EF4-FFF2-40B4-BE49-F238E27FC236}">
                <a16:creationId xmlns:a16="http://schemas.microsoft.com/office/drawing/2014/main" id="{6AFD1E0F-1979-DD0F-CA84-5448869CFA2A}"/>
              </a:ext>
            </a:extLst>
          </p:cNvPr>
          <p:cNvSpPr txBox="1">
            <a:spLocks/>
          </p:cNvSpPr>
          <p:nvPr/>
        </p:nvSpPr>
        <p:spPr>
          <a:xfrm>
            <a:off x="4450079" y="4147360"/>
            <a:ext cx="3291840" cy="52120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Georgia Pro" panose="02040502050405020303"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Georgia Pro" panose="02040502050405020303"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Georgia Pro" panose="02040502050405020303"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Georgia Pro" panose="02040502050405020303"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t>by</a:t>
            </a:r>
          </a:p>
        </p:txBody>
      </p:sp>
      <p:pic>
        <p:nvPicPr>
          <p:cNvPr id="6" name="Picture 5">
            <a:extLst>
              <a:ext uri="{FF2B5EF4-FFF2-40B4-BE49-F238E27FC236}">
                <a16:creationId xmlns:a16="http://schemas.microsoft.com/office/drawing/2014/main" id="{D69944E0-0D71-26C2-60A5-7092AD89D226}"/>
              </a:ext>
            </a:extLst>
          </p:cNvPr>
          <p:cNvPicPr>
            <a:picLocks noChangeAspect="1"/>
          </p:cNvPicPr>
          <p:nvPr/>
        </p:nvPicPr>
        <p:blipFill>
          <a:blip r:embed="rId4"/>
          <a:stretch>
            <a:fillRect/>
          </a:stretch>
        </p:blipFill>
        <p:spPr>
          <a:xfrm>
            <a:off x="10736434" y="192405"/>
            <a:ext cx="1219200" cy="1219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55714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294BD955-22FB-46FF-2ADB-101CF70EC6FF}"/>
              </a:ext>
            </a:extLst>
          </p:cNvPr>
          <p:cNvSpPr>
            <a:spLocks noGrp="1"/>
          </p:cNvSpPr>
          <p:nvPr>
            <p:ph type="title"/>
          </p:nvPr>
        </p:nvSpPr>
        <p:spPr/>
        <p:txBody>
          <a:bodyPr/>
          <a:lstStyle/>
          <a:p>
            <a:r>
              <a:rPr lang="en-US" dirty="0"/>
              <a:t>Target classes</a:t>
            </a:r>
          </a:p>
        </p:txBody>
      </p:sp>
      <p:pic>
        <p:nvPicPr>
          <p:cNvPr id="37" name="Picture Placeholder 36" descr="Close up of feathers">
            <a:extLst>
              <a:ext uri="{FF2B5EF4-FFF2-40B4-BE49-F238E27FC236}">
                <a16:creationId xmlns:a16="http://schemas.microsoft.com/office/drawing/2014/main" id="{1129A6F2-ADE5-A81F-43F6-414D77443A7C}"/>
              </a:ext>
            </a:extLst>
          </p:cNvPr>
          <p:cNvPicPr>
            <a:picLocks noGrp="1"/>
          </p:cNvPicPr>
          <p:nvPr>
            <p:ph type="pic" sz="quarter" idx="13"/>
          </p:nvPr>
        </p:nvPicPr>
        <p:blipFill rotWithShape="1">
          <a:blip r:embed="rId2" cstate="email">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 uri="{28A0092B-C50C-407E-A947-70E740481C1C}">
                <a14:useLocalDpi xmlns:a14="http://schemas.microsoft.com/office/drawing/2010/main"/>
              </a:ext>
            </a:extLst>
          </a:blip>
          <a:srcRect/>
          <a:stretch/>
        </p:blipFill>
        <p:spPr/>
      </p:pic>
      <p:pic>
        <p:nvPicPr>
          <p:cNvPr id="31" name="Picture Placeholder 30">
            <a:extLst>
              <a:ext uri="{FF2B5EF4-FFF2-40B4-BE49-F238E27FC236}">
                <a16:creationId xmlns:a16="http://schemas.microsoft.com/office/drawing/2014/main" id="{427E6609-324E-6BE5-7376-B410F399E6EF}"/>
              </a:ext>
            </a:extLst>
          </p:cNvPr>
          <p:cNvPicPr>
            <a:picLocks noGrp="1" noChangeAspect="1"/>
          </p:cNvPicPr>
          <p:nvPr>
            <p:ph type="pic" sz="quarter" idx="14"/>
          </p:nvPr>
        </p:nvPicPr>
        <p:blipFill>
          <a:blip r:embed="rId4"/>
          <a:srcRect/>
          <a:stretch/>
        </p:blipFill>
        <p:spPr/>
      </p:pic>
      <p:sp>
        <p:nvSpPr>
          <p:cNvPr id="44" name="Text Placeholder 43">
            <a:extLst>
              <a:ext uri="{FF2B5EF4-FFF2-40B4-BE49-F238E27FC236}">
                <a16:creationId xmlns:a16="http://schemas.microsoft.com/office/drawing/2014/main" id="{DEF9D676-832E-8FB9-784D-DB3B09D91178}"/>
              </a:ext>
            </a:extLst>
          </p:cNvPr>
          <p:cNvSpPr>
            <a:spLocks noGrp="1"/>
          </p:cNvSpPr>
          <p:nvPr>
            <p:ph type="body" sz="quarter" idx="18"/>
          </p:nvPr>
        </p:nvSpPr>
        <p:spPr/>
        <p:txBody>
          <a:bodyPr/>
          <a:lstStyle/>
          <a:p>
            <a:r>
              <a:rPr lang="en-US" dirty="0"/>
              <a:t>potato</a:t>
            </a:r>
          </a:p>
        </p:txBody>
      </p:sp>
      <p:sp>
        <p:nvSpPr>
          <p:cNvPr id="48" name="Text Placeholder 47">
            <a:extLst>
              <a:ext uri="{FF2B5EF4-FFF2-40B4-BE49-F238E27FC236}">
                <a16:creationId xmlns:a16="http://schemas.microsoft.com/office/drawing/2014/main" id="{A4BAC9CB-FEC9-B8AA-98CE-919B20D097AA}"/>
              </a:ext>
            </a:extLst>
          </p:cNvPr>
          <p:cNvSpPr>
            <a:spLocks noGrp="1"/>
          </p:cNvSpPr>
          <p:nvPr>
            <p:ph type="body" sz="quarter" idx="22"/>
          </p:nvPr>
        </p:nvSpPr>
        <p:spPr/>
        <p:txBody>
          <a:bodyPr/>
          <a:lstStyle/>
          <a:p>
            <a:r>
              <a:rPr lang="en-US" dirty="0"/>
              <a:t>There are 3 diseases of potatoes.</a:t>
            </a:r>
          </a:p>
        </p:txBody>
      </p:sp>
      <p:pic>
        <p:nvPicPr>
          <p:cNvPr id="32" name="Picture Placeholder 31">
            <a:extLst>
              <a:ext uri="{FF2B5EF4-FFF2-40B4-BE49-F238E27FC236}">
                <a16:creationId xmlns:a16="http://schemas.microsoft.com/office/drawing/2014/main" id="{7E0D3197-193E-A711-FFD6-C8C88D9BDC72}"/>
              </a:ext>
            </a:extLst>
          </p:cNvPr>
          <p:cNvPicPr>
            <a:picLocks noGrp="1" noChangeAspect="1"/>
          </p:cNvPicPr>
          <p:nvPr>
            <p:ph type="pic" sz="quarter" idx="15"/>
          </p:nvPr>
        </p:nvPicPr>
        <p:blipFill>
          <a:blip r:embed="rId5"/>
          <a:srcRect/>
          <a:stretch/>
        </p:blipFill>
        <p:spPr/>
      </p:pic>
      <p:sp>
        <p:nvSpPr>
          <p:cNvPr id="45" name="Text Placeholder 44">
            <a:extLst>
              <a:ext uri="{FF2B5EF4-FFF2-40B4-BE49-F238E27FC236}">
                <a16:creationId xmlns:a16="http://schemas.microsoft.com/office/drawing/2014/main" id="{ED57B51F-BF43-B2B4-0716-5CB16FB9709D}"/>
              </a:ext>
            </a:extLst>
          </p:cNvPr>
          <p:cNvSpPr>
            <a:spLocks noGrp="1"/>
          </p:cNvSpPr>
          <p:nvPr>
            <p:ph type="body" sz="quarter" idx="19"/>
          </p:nvPr>
        </p:nvSpPr>
        <p:spPr/>
        <p:txBody>
          <a:bodyPr/>
          <a:lstStyle/>
          <a:p>
            <a:r>
              <a:rPr lang="en-US" dirty="0"/>
              <a:t>tomato</a:t>
            </a:r>
          </a:p>
        </p:txBody>
      </p:sp>
      <p:sp>
        <p:nvSpPr>
          <p:cNvPr id="49" name="Text Placeholder 48">
            <a:extLst>
              <a:ext uri="{FF2B5EF4-FFF2-40B4-BE49-F238E27FC236}">
                <a16:creationId xmlns:a16="http://schemas.microsoft.com/office/drawing/2014/main" id="{09E011C4-E15F-99AF-19CC-98072B1EE6C2}"/>
              </a:ext>
            </a:extLst>
          </p:cNvPr>
          <p:cNvSpPr>
            <a:spLocks noGrp="1"/>
          </p:cNvSpPr>
          <p:nvPr>
            <p:ph type="body" sz="quarter" idx="23"/>
          </p:nvPr>
        </p:nvSpPr>
        <p:spPr/>
        <p:txBody>
          <a:bodyPr/>
          <a:lstStyle/>
          <a:p>
            <a:r>
              <a:rPr lang="en-US" dirty="0"/>
              <a:t>There are 10 diseases of tomatoes.</a:t>
            </a:r>
          </a:p>
        </p:txBody>
      </p:sp>
      <p:pic>
        <p:nvPicPr>
          <p:cNvPr id="33" name="Picture Placeholder 32">
            <a:extLst>
              <a:ext uri="{FF2B5EF4-FFF2-40B4-BE49-F238E27FC236}">
                <a16:creationId xmlns:a16="http://schemas.microsoft.com/office/drawing/2014/main" id="{C67506F8-3EAF-44A5-45D4-7E73E600EF71}"/>
              </a:ext>
            </a:extLst>
          </p:cNvPr>
          <p:cNvPicPr>
            <a:picLocks noGrp="1" noChangeAspect="1"/>
          </p:cNvPicPr>
          <p:nvPr>
            <p:ph type="pic" sz="quarter" idx="16"/>
          </p:nvPr>
        </p:nvPicPr>
        <p:blipFill>
          <a:blip r:embed="rId6"/>
          <a:srcRect/>
          <a:stretch/>
        </p:blipFill>
        <p:spPr/>
      </p:pic>
      <p:sp>
        <p:nvSpPr>
          <p:cNvPr id="46" name="Text Placeholder 45">
            <a:extLst>
              <a:ext uri="{FF2B5EF4-FFF2-40B4-BE49-F238E27FC236}">
                <a16:creationId xmlns:a16="http://schemas.microsoft.com/office/drawing/2014/main" id="{0A12405F-1943-30F5-13D6-D0A7202EBC78}"/>
              </a:ext>
            </a:extLst>
          </p:cNvPr>
          <p:cNvSpPr>
            <a:spLocks noGrp="1"/>
          </p:cNvSpPr>
          <p:nvPr>
            <p:ph type="body" sz="quarter" idx="20"/>
          </p:nvPr>
        </p:nvSpPr>
        <p:spPr/>
        <p:txBody>
          <a:bodyPr/>
          <a:lstStyle/>
          <a:p>
            <a:r>
              <a:rPr lang="en-US" dirty="0"/>
              <a:t>corn</a:t>
            </a:r>
          </a:p>
        </p:txBody>
      </p:sp>
      <p:sp>
        <p:nvSpPr>
          <p:cNvPr id="50" name="Text Placeholder 49">
            <a:extLst>
              <a:ext uri="{FF2B5EF4-FFF2-40B4-BE49-F238E27FC236}">
                <a16:creationId xmlns:a16="http://schemas.microsoft.com/office/drawing/2014/main" id="{265A3B6B-E590-2820-1567-F405EA6817D7}"/>
              </a:ext>
            </a:extLst>
          </p:cNvPr>
          <p:cNvSpPr>
            <a:spLocks noGrp="1"/>
          </p:cNvSpPr>
          <p:nvPr>
            <p:ph type="body" sz="quarter" idx="24"/>
          </p:nvPr>
        </p:nvSpPr>
        <p:spPr/>
        <p:txBody>
          <a:bodyPr/>
          <a:lstStyle/>
          <a:p>
            <a:r>
              <a:rPr lang="en-US" dirty="0"/>
              <a:t>There are 4 diseases of conn.</a:t>
            </a:r>
          </a:p>
        </p:txBody>
      </p:sp>
      <p:pic>
        <p:nvPicPr>
          <p:cNvPr id="34" name="Picture Placeholder 33">
            <a:extLst>
              <a:ext uri="{FF2B5EF4-FFF2-40B4-BE49-F238E27FC236}">
                <a16:creationId xmlns:a16="http://schemas.microsoft.com/office/drawing/2014/main" id="{610EB954-8F15-7EFB-ED63-E9980B72BB08}"/>
              </a:ext>
            </a:extLst>
          </p:cNvPr>
          <p:cNvPicPr>
            <a:picLocks noGrp="1" noChangeAspect="1"/>
          </p:cNvPicPr>
          <p:nvPr>
            <p:ph type="pic" sz="quarter" idx="17"/>
          </p:nvPr>
        </p:nvPicPr>
        <p:blipFill>
          <a:blip r:embed="rId7"/>
          <a:srcRect/>
          <a:stretch/>
        </p:blipFill>
        <p:spPr/>
      </p:pic>
      <p:sp>
        <p:nvSpPr>
          <p:cNvPr id="47" name="Text Placeholder 46">
            <a:extLst>
              <a:ext uri="{FF2B5EF4-FFF2-40B4-BE49-F238E27FC236}">
                <a16:creationId xmlns:a16="http://schemas.microsoft.com/office/drawing/2014/main" id="{6E2ECF12-9523-145A-1672-8568F8F61F00}"/>
              </a:ext>
            </a:extLst>
          </p:cNvPr>
          <p:cNvSpPr>
            <a:spLocks noGrp="1"/>
          </p:cNvSpPr>
          <p:nvPr>
            <p:ph type="body" sz="quarter" idx="21"/>
          </p:nvPr>
        </p:nvSpPr>
        <p:spPr/>
        <p:txBody>
          <a:bodyPr/>
          <a:lstStyle/>
          <a:p>
            <a:r>
              <a:rPr lang="en-US" dirty="0"/>
              <a:t>apple</a:t>
            </a:r>
          </a:p>
        </p:txBody>
      </p:sp>
      <p:sp>
        <p:nvSpPr>
          <p:cNvPr id="51" name="Text Placeholder 50">
            <a:extLst>
              <a:ext uri="{FF2B5EF4-FFF2-40B4-BE49-F238E27FC236}">
                <a16:creationId xmlns:a16="http://schemas.microsoft.com/office/drawing/2014/main" id="{848E5632-0C40-8F62-461C-FC08DEA4EE5E}"/>
              </a:ext>
            </a:extLst>
          </p:cNvPr>
          <p:cNvSpPr>
            <a:spLocks noGrp="1"/>
          </p:cNvSpPr>
          <p:nvPr>
            <p:ph type="body" sz="quarter" idx="25"/>
          </p:nvPr>
        </p:nvSpPr>
        <p:spPr/>
        <p:txBody>
          <a:bodyPr/>
          <a:lstStyle/>
          <a:p>
            <a:r>
              <a:rPr lang="en-US" dirty="0"/>
              <a:t>There are 3 diseases of apple.</a:t>
            </a:r>
          </a:p>
        </p:txBody>
      </p:sp>
      <p:sp>
        <p:nvSpPr>
          <p:cNvPr id="10" name="Slide Number Placeholder 9">
            <a:extLst>
              <a:ext uri="{FF2B5EF4-FFF2-40B4-BE49-F238E27FC236}">
                <a16:creationId xmlns:a16="http://schemas.microsoft.com/office/drawing/2014/main" id="{311D739F-4BE9-1309-AB70-39FCD2D0AF75}"/>
              </a:ext>
            </a:extLst>
          </p:cNvPr>
          <p:cNvSpPr>
            <a:spLocks noGrp="1"/>
          </p:cNvSpPr>
          <p:nvPr>
            <p:ph type="sldNum" sz="quarter" idx="11"/>
          </p:nvPr>
        </p:nvSpPr>
        <p:spPr/>
        <p:txBody>
          <a:bodyPr/>
          <a:lstStyle/>
          <a:p>
            <a:fld id="{B776CE9F-4BD8-A748-847B-B97BB3C5BACA}" type="slidenum">
              <a:rPr lang="en-US" smtClean="0"/>
              <a:pPr/>
              <a:t>10</a:t>
            </a:fld>
            <a:endParaRPr lang="en-US" dirty="0"/>
          </a:p>
        </p:txBody>
      </p:sp>
      <p:sp>
        <p:nvSpPr>
          <p:cNvPr id="2" name="Text Placeholder 44">
            <a:extLst>
              <a:ext uri="{FF2B5EF4-FFF2-40B4-BE49-F238E27FC236}">
                <a16:creationId xmlns:a16="http://schemas.microsoft.com/office/drawing/2014/main" id="{E30933CD-8AC2-0559-EBCF-97980EE4DBFA}"/>
              </a:ext>
            </a:extLst>
          </p:cNvPr>
          <p:cNvSpPr txBox="1">
            <a:spLocks/>
          </p:cNvSpPr>
          <p:nvPr/>
        </p:nvSpPr>
        <p:spPr>
          <a:xfrm>
            <a:off x="2017498" y="1233131"/>
            <a:ext cx="8157003" cy="36576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tx1"/>
                </a:solidFill>
                <a:latin typeface="+mj-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more than 35 diseases we can already detect!</a:t>
            </a:r>
          </a:p>
        </p:txBody>
      </p:sp>
      <p:pic>
        <p:nvPicPr>
          <p:cNvPr id="3" name="Picture 2">
            <a:extLst>
              <a:ext uri="{FF2B5EF4-FFF2-40B4-BE49-F238E27FC236}">
                <a16:creationId xmlns:a16="http://schemas.microsoft.com/office/drawing/2014/main" id="{3E805BF8-CC45-1504-D129-B282A440EFC5}"/>
              </a:ext>
            </a:extLst>
          </p:cNvPr>
          <p:cNvPicPr>
            <a:picLocks noChangeAspect="1"/>
          </p:cNvPicPr>
          <p:nvPr/>
        </p:nvPicPr>
        <p:blipFill>
          <a:blip r:embed="rId8"/>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6358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E68-5D43-F6C7-48A2-8A6446D3FF68}"/>
              </a:ext>
            </a:extLst>
          </p:cNvPr>
          <p:cNvSpPr>
            <a:spLocks noGrp="1"/>
          </p:cNvSpPr>
          <p:nvPr>
            <p:ph type="title"/>
          </p:nvPr>
        </p:nvSpPr>
        <p:spPr/>
        <p:txBody>
          <a:bodyPr/>
          <a:lstStyle/>
          <a:p>
            <a:r>
              <a:rPr lang="en-US" sz="4000" dirty="0"/>
              <a:t>MODELs</a:t>
            </a:r>
          </a:p>
        </p:txBody>
      </p:sp>
      <p:graphicFrame>
        <p:nvGraphicFramePr>
          <p:cNvPr id="4" name="Content Placeholder 3" descr="SmartArt Graphic">
            <a:extLst>
              <a:ext uri="{FF2B5EF4-FFF2-40B4-BE49-F238E27FC236}">
                <a16:creationId xmlns:a16="http://schemas.microsoft.com/office/drawing/2014/main" id="{273EF15D-5DC8-BDFB-0F3C-75BCC5600889}"/>
              </a:ext>
            </a:extLst>
          </p:cNvPr>
          <p:cNvGraphicFramePr>
            <a:graphicFrameLocks noGrp="1"/>
          </p:cNvGraphicFramePr>
          <p:nvPr>
            <p:ph idx="1"/>
            <p:extLst>
              <p:ext uri="{D42A27DB-BD31-4B8C-83A1-F6EECF244321}">
                <p14:modId xmlns:p14="http://schemas.microsoft.com/office/powerpoint/2010/main" val="1970139117"/>
              </p:ext>
            </p:extLst>
          </p:nvPr>
        </p:nvGraphicFramePr>
        <p:xfrm>
          <a:off x="582613" y="1810512"/>
          <a:ext cx="11026775" cy="3950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Slide Number Placeholder 16">
            <a:extLst>
              <a:ext uri="{FF2B5EF4-FFF2-40B4-BE49-F238E27FC236}">
                <a16:creationId xmlns:a16="http://schemas.microsoft.com/office/drawing/2014/main" id="{B0960D34-6E10-FE83-D57C-166A9E0C1253}"/>
              </a:ext>
            </a:extLst>
          </p:cNvPr>
          <p:cNvSpPr>
            <a:spLocks noGrp="1"/>
          </p:cNvSpPr>
          <p:nvPr>
            <p:ph type="sldNum" sz="quarter" idx="12"/>
          </p:nvPr>
        </p:nvSpPr>
        <p:spPr/>
        <p:txBody>
          <a:bodyPr/>
          <a:lstStyle/>
          <a:p>
            <a:fld id="{B776CE9F-4BD8-A748-847B-B97BB3C5BACA}" type="slidenum">
              <a:rPr lang="en-US" smtClean="0"/>
              <a:t>11</a:t>
            </a:fld>
            <a:endParaRPr lang="en-US" dirty="0"/>
          </a:p>
        </p:txBody>
      </p:sp>
      <p:sp>
        <p:nvSpPr>
          <p:cNvPr id="3" name="Title 1">
            <a:extLst>
              <a:ext uri="{FF2B5EF4-FFF2-40B4-BE49-F238E27FC236}">
                <a16:creationId xmlns:a16="http://schemas.microsoft.com/office/drawing/2014/main" id="{C4DE5150-45EF-2875-B741-6639363177ED}"/>
              </a:ext>
            </a:extLst>
          </p:cNvPr>
          <p:cNvSpPr txBox="1">
            <a:spLocks/>
          </p:cNvSpPr>
          <p:nvPr/>
        </p:nvSpPr>
        <p:spPr>
          <a:xfrm>
            <a:off x="606551" y="1097280"/>
            <a:ext cx="11154039" cy="72237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r>
              <a:rPr lang="en-US" sz="2800"/>
              <a:t>SOME MODELS USED AND TESTED</a:t>
            </a:r>
            <a:endParaRPr lang="en-US" sz="2800" dirty="0"/>
          </a:p>
        </p:txBody>
      </p:sp>
      <p:pic>
        <p:nvPicPr>
          <p:cNvPr id="5" name="Picture 4">
            <a:extLst>
              <a:ext uri="{FF2B5EF4-FFF2-40B4-BE49-F238E27FC236}">
                <a16:creationId xmlns:a16="http://schemas.microsoft.com/office/drawing/2014/main" id="{9628B33A-DBC9-4232-686C-37F5442CC062}"/>
              </a:ext>
            </a:extLst>
          </p:cNvPr>
          <p:cNvPicPr>
            <a:picLocks noChangeAspect="1"/>
          </p:cNvPicPr>
          <p:nvPr/>
        </p:nvPicPr>
        <p:blipFill>
          <a:blip r:embed="rId8"/>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1055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B4403E-B26B-25FE-6476-BCF635621137}"/>
              </a:ext>
            </a:extLst>
          </p:cNvPr>
          <p:cNvPicPr>
            <a:picLocks noChangeAspect="1"/>
          </p:cNvPicPr>
          <p:nvPr/>
        </p:nvPicPr>
        <p:blipFill>
          <a:blip r:embed="rId2"/>
          <a:stretch>
            <a:fillRect/>
          </a:stretch>
        </p:blipFill>
        <p:spPr>
          <a:xfrm>
            <a:off x="1507968" y="886691"/>
            <a:ext cx="9176064" cy="5084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3E47BB67-3087-4084-1FB6-331E4EC42AD3}"/>
              </a:ext>
            </a:extLst>
          </p:cNvPr>
          <p:cNvSpPr>
            <a:spLocks noGrp="1"/>
          </p:cNvSpPr>
          <p:nvPr>
            <p:ph type="title"/>
          </p:nvPr>
        </p:nvSpPr>
        <p:spPr>
          <a:xfrm>
            <a:off x="484632" y="171338"/>
            <a:ext cx="11000232" cy="713232"/>
          </a:xfrm>
        </p:spPr>
        <p:txBody>
          <a:bodyPr/>
          <a:lstStyle/>
          <a:p>
            <a:r>
              <a:rPr lang="en-US" dirty="0"/>
              <a:t>Best model architecture</a:t>
            </a:r>
          </a:p>
        </p:txBody>
      </p:sp>
      <p:sp>
        <p:nvSpPr>
          <p:cNvPr id="5" name="Slide Number Placeholder 4">
            <a:extLst>
              <a:ext uri="{FF2B5EF4-FFF2-40B4-BE49-F238E27FC236}">
                <a16:creationId xmlns:a16="http://schemas.microsoft.com/office/drawing/2014/main" id="{DFAE4CBA-DAB9-039E-C8C3-B6BAE3DDD73E}"/>
              </a:ext>
            </a:extLst>
          </p:cNvPr>
          <p:cNvSpPr>
            <a:spLocks noGrp="1"/>
          </p:cNvSpPr>
          <p:nvPr>
            <p:ph type="sldNum" sz="quarter" idx="12"/>
          </p:nvPr>
        </p:nvSpPr>
        <p:spPr/>
        <p:txBody>
          <a:bodyPr/>
          <a:lstStyle/>
          <a:p>
            <a:fld id="{B776CE9F-4BD8-A748-847B-B97BB3C5BACA}" type="slidenum">
              <a:rPr lang="en-US" smtClean="0"/>
              <a:t>12</a:t>
            </a:fld>
            <a:endParaRPr lang="en-US" dirty="0"/>
          </a:p>
        </p:txBody>
      </p:sp>
      <p:pic>
        <p:nvPicPr>
          <p:cNvPr id="3" name="Picture 2">
            <a:extLst>
              <a:ext uri="{FF2B5EF4-FFF2-40B4-BE49-F238E27FC236}">
                <a16:creationId xmlns:a16="http://schemas.microsoft.com/office/drawing/2014/main" id="{8D99C2C3-B8DF-5176-18C3-74642A87025B}"/>
              </a:ext>
            </a:extLst>
          </p:cNvPr>
          <p:cNvPicPr>
            <a:picLocks noChangeAspect="1"/>
          </p:cNvPicPr>
          <p:nvPr/>
        </p:nvPicPr>
        <p:blipFill>
          <a:blip r:embed="rId3"/>
          <a:stretch>
            <a:fillRect/>
          </a:stretch>
        </p:blipFill>
        <p:spPr>
          <a:xfrm>
            <a:off x="10966352" y="192405"/>
            <a:ext cx="989281" cy="9892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8033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4CD68-6869-8B82-C7CA-7040E4254BF6}"/>
            </a:ext>
          </a:extLst>
        </p:cNvPr>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51DAB635-2FB3-45EB-D416-A337868116A2}"/>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9FDA33E6-77C9-08BB-4BD8-D5893B59DFF0}"/>
              </a:ext>
            </a:extLst>
          </p:cNvPr>
          <p:cNvSpPr>
            <a:spLocks noGrp="1"/>
          </p:cNvSpPr>
          <p:nvPr>
            <p:ph type="title"/>
          </p:nvPr>
        </p:nvSpPr>
        <p:spPr/>
        <p:txBody>
          <a:bodyPr/>
          <a:lstStyle/>
          <a:p>
            <a:r>
              <a:rPr lang="en-US" dirty="0"/>
              <a:t>Working of project</a:t>
            </a:r>
          </a:p>
        </p:txBody>
      </p:sp>
      <p:sp>
        <p:nvSpPr>
          <p:cNvPr id="8" name="Text Placeholder 7">
            <a:extLst>
              <a:ext uri="{FF2B5EF4-FFF2-40B4-BE49-F238E27FC236}">
                <a16:creationId xmlns:a16="http://schemas.microsoft.com/office/drawing/2014/main" id="{B5217C8B-CF68-7D16-2E97-B97883F339C5}"/>
              </a:ext>
            </a:extLst>
          </p:cNvPr>
          <p:cNvSpPr>
            <a:spLocks noGrp="1"/>
          </p:cNvSpPr>
          <p:nvPr>
            <p:ph type="body" idx="1"/>
          </p:nvPr>
        </p:nvSpPr>
        <p:spPr/>
        <p:txBody>
          <a:bodyPr/>
          <a:lstStyle/>
          <a:p>
            <a:r>
              <a:rPr lang="en-US" dirty="0"/>
              <a:t>LEAF DISEASE DETECTION</a:t>
            </a:r>
          </a:p>
        </p:txBody>
      </p:sp>
      <p:pic>
        <p:nvPicPr>
          <p:cNvPr id="2" name="Picture 1">
            <a:extLst>
              <a:ext uri="{FF2B5EF4-FFF2-40B4-BE49-F238E27FC236}">
                <a16:creationId xmlns:a16="http://schemas.microsoft.com/office/drawing/2014/main" id="{6C3AAE3F-6AB0-F4C6-7E6D-7744892D6D9E}"/>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099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8DB1E-CAF3-E47E-CFDB-8E7A4BAB330D}"/>
              </a:ext>
            </a:extLst>
          </p:cNvPr>
          <p:cNvSpPr>
            <a:spLocks noGrp="1"/>
          </p:cNvSpPr>
          <p:nvPr>
            <p:ph type="title"/>
          </p:nvPr>
        </p:nvSpPr>
        <p:spPr/>
        <p:txBody>
          <a:bodyPr/>
          <a:lstStyle/>
          <a:p>
            <a:r>
              <a:rPr lang="en-US" dirty="0"/>
              <a:t>Prediction pipeline</a:t>
            </a:r>
          </a:p>
        </p:txBody>
      </p:sp>
      <p:pic>
        <p:nvPicPr>
          <p:cNvPr id="33" name="Picture Placeholder 32" descr="A close up of a plant">
            <a:extLst>
              <a:ext uri="{FF2B5EF4-FFF2-40B4-BE49-F238E27FC236}">
                <a16:creationId xmlns:a16="http://schemas.microsoft.com/office/drawing/2014/main" id="{486653C1-8CBA-D4A6-5FEC-FD1036006F6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cxnSp>
        <p:nvCxnSpPr>
          <p:cNvPr id="46" name="Straight Connector 45">
            <a:extLst>
              <a:ext uri="{FF2B5EF4-FFF2-40B4-BE49-F238E27FC236}">
                <a16:creationId xmlns:a16="http://schemas.microsoft.com/office/drawing/2014/main" id="{72476635-B9DA-4379-F05E-DD01760E10F9}"/>
              </a:ext>
              <a:ext uri="{C183D7F6-B498-43B3-948B-1728B52AA6E4}">
                <adec:decorative xmlns:adec="http://schemas.microsoft.com/office/drawing/2017/decorative" val="1"/>
              </a:ext>
            </a:extLst>
          </p:cNvPr>
          <p:cNvCxnSpPr>
            <a:cxnSpLocks/>
          </p:cNvCxnSpPr>
          <p:nvPr/>
        </p:nvCxnSpPr>
        <p:spPr>
          <a:xfrm>
            <a:off x="552987" y="2764520"/>
            <a:ext cx="10965606" cy="24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C5D843-B3AD-A05F-0705-ED8E8CAEE1B6}"/>
              </a:ext>
            </a:extLst>
          </p:cNvPr>
          <p:cNvSpPr>
            <a:spLocks noGrp="1"/>
          </p:cNvSpPr>
          <p:nvPr>
            <p:ph type="body" sz="quarter" idx="18"/>
          </p:nvPr>
        </p:nvSpPr>
        <p:spPr/>
        <p:txBody>
          <a:bodyPr/>
          <a:lstStyle/>
          <a:p>
            <a:r>
              <a:rPr lang="en-US" dirty="0"/>
              <a:t>INPUT IMAGE</a:t>
            </a:r>
          </a:p>
        </p:txBody>
      </p:sp>
      <p:sp>
        <p:nvSpPr>
          <p:cNvPr id="5" name="Text Placeholder 4">
            <a:extLst>
              <a:ext uri="{FF2B5EF4-FFF2-40B4-BE49-F238E27FC236}">
                <a16:creationId xmlns:a16="http://schemas.microsoft.com/office/drawing/2014/main" id="{56EE33A4-06F3-061E-51B2-09D207997423}"/>
              </a:ext>
            </a:extLst>
          </p:cNvPr>
          <p:cNvSpPr>
            <a:spLocks noGrp="1"/>
          </p:cNvSpPr>
          <p:nvPr>
            <p:ph type="body" sz="quarter" idx="22"/>
          </p:nvPr>
        </p:nvSpPr>
        <p:spPr/>
        <p:txBody>
          <a:bodyPr/>
          <a:lstStyle/>
          <a:p>
            <a:r>
              <a:rPr lang="en-US" dirty="0"/>
              <a:t>THE USER WILL EITHER </a:t>
            </a:r>
            <a:r>
              <a:rPr lang="en-US" b="1" dirty="0"/>
              <a:t>UPLOAD </a:t>
            </a:r>
            <a:r>
              <a:rPr lang="en-US" dirty="0"/>
              <a:t>OR </a:t>
            </a:r>
            <a:r>
              <a:rPr lang="en-US" b="1" dirty="0"/>
              <a:t>TAKE THE IMAGE </a:t>
            </a:r>
            <a:r>
              <a:rPr lang="en-US" dirty="0"/>
              <a:t>FROM THE CAMERA.</a:t>
            </a:r>
          </a:p>
        </p:txBody>
      </p:sp>
      <p:sp>
        <p:nvSpPr>
          <p:cNvPr id="6" name="Text Placeholder 5">
            <a:extLst>
              <a:ext uri="{FF2B5EF4-FFF2-40B4-BE49-F238E27FC236}">
                <a16:creationId xmlns:a16="http://schemas.microsoft.com/office/drawing/2014/main" id="{BC7AC94E-92F5-8D66-E9D1-ABB7F7A4DBBF}"/>
              </a:ext>
            </a:extLst>
          </p:cNvPr>
          <p:cNvSpPr>
            <a:spLocks noGrp="1"/>
          </p:cNvSpPr>
          <p:nvPr>
            <p:ph type="body" sz="quarter" idx="26"/>
          </p:nvPr>
        </p:nvSpPr>
        <p:spPr/>
        <p:txBody>
          <a:bodyPr/>
          <a:lstStyle/>
          <a:p>
            <a:r>
              <a:rPr lang="en-US" dirty="0"/>
              <a:t>IMAGE PRE-PROCESSING</a:t>
            </a:r>
          </a:p>
        </p:txBody>
      </p:sp>
      <p:sp>
        <p:nvSpPr>
          <p:cNvPr id="10" name="Text Placeholder 9">
            <a:extLst>
              <a:ext uri="{FF2B5EF4-FFF2-40B4-BE49-F238E27FC236}">
                <a16:creationId xmlns:a16="http://schemas.microsoft.com/office/drawing/2014/main" id="{62EFD03C-12AC-EBE2-E13B-7DD3AE1E3955}"/>
              </a:ext>
            </a:extLst>
          </p:cNvPr>
          <p:cNvSpPr>
            <a:spLocks noGrp="1"/>
          </p:cNvSpPr>
          <p:nvPr>
            <p:ph type="body" sz="quarter" idx="31"/>
          </p:nvPr>
        </p:nvSpPr>
        <p:spPr>
          <a:xfrm>
            <a:off x="2576876" y="3648456"/>
            <a:ext cx="2568910" cy="950976"/>
          </a:xfrm>
        </p:spPr>
        <p:txBody>
          <a:bodyPr/>
          <a:lstStyle/>
          <a:p>
            <a:r>
              <a:rPr lang="en-US" dirty="0"/>
              <a:t>THE IMAGE WILL BE PREPROCESSED ACCORDING TO THE MODEL REQUIREMENTS.</a:t>
            </a:r>
          </a:p>
        </p:txBody>
      </p:sp>
      <p:sp>
        <p:nvSpPr>
          <p:cNvPr id="7" name="Text Placeholder 6">
            <a:extLst>
              <a:ext uri="{FF2B5EF4-FFF2-40B4-BE49-F238E27FC236}">
                <a16:creationId xmlns:a16="http://schemas.microsoft.com/office/drawing/2014/main" id="{7837E72D-A4FE-5657-7113-8489D1AA8BEA}"/>
              </a:ext>
            </a:extLst>
          </p:cNvPr>
          <p:cNvSpPr>
            <a:spLocks noGrp="1"/>
          </p:cNvSpPr>
          <p:nvPr>
            <p:ph type="body" sz="quarter" idx="27"/>
          </p:nvPr>
        </p:nvSpPr>
        <p:spPr/>
        <p:txBody>
          <a:bodyPr/>
          <a:lstStyle/>
          <a:p>
            <a:r>
              <a:rPr lang="en-US" dirty="0"/>
              <a:t>CNN MODEL</a:t>
            </a:r>
          </a:p>
        </p:txBody>
      </p:sp>
      <p:sp>
        <p:nvSpPr>
          <p:cNvPr id="11" name="Text Placeholder 10">
            <a:extLst>
              <a:ext uri="{FF2B5EF4-FFF2-40B4-BE49-F238E27FC236}">
                <a16:creationId xmlns:a16="http://schemas.microsoft.com/office/drawing/2014/main" id="{0D0ABE4E-2F0F-4E08-0449-AA1EF114CB57}"/>
              </a:ext>
            </a:extLst>
          </p:cNvPr>
          <p:cNvSpPr>
            <a:spLocks noGrp="1"/>
          </p:cNvSpPr>
          <p:nvPr>
            <p:ph type="body" sz="quarter" idx="32"/>
          </p:nvPr>
        </p:nvSpPr>
        <p:spPr/>
        <p:txBody>
          <a:bodyPr/>
          <a:lstStyle/>
          <a:p>
            <a:r>
              <a:rPr lang="en-US" dirty="0"/>
              <a:t>THE CNN MODEL WILL WORK ON THE IMAGE AND CREATE FETURE MAPS ETC.</a:t>
            </a:r>
          </a:p>
        </p:txBody>
      </p:sp>
      <p:sp>
        <p:nvSpPr>
          <p:cNvPr id="8" name="Text Placeholder 7">
            <a:extLst>
              <a:ext uri="{FF2B5EF4-FFF2-40B4-BE49-F238E27FC236}">
                <a16:creationId xmlns:a16="http://schemas.microsoft.com/office/drawing/2014/main" id="{F558B89D-0C7A-6109-12F3-DDE1D5AE4F09}"/>
              </a:ext>
            </a:extLst>
          </p:cNvPr>
          <p:cNvSpPr>
            <a:spLocks noGrp="1"/>
          </p:cNvSpPr>
          <p:nvPr>
            <p:ph type="body" sz="quarter" idx="28"/>
          </p:nvPr>
        </p:nvSpPr>
        <p:spPr/>
        <p:txBody>
          <a:bodyPr/>
          <a:lstStyle/>
          <a:p>
            <a:r>
              <a:rPr lang="en-US" dirty="0"/>
              <a:t>PREDICTION</a:t>
            </a:r>
          </a:p>
        </p:txBody>
      </p:sp>
      <p:sp>
        <p:nvSpPr>
          <p:cNvPr id="12" name="Text Placeholder 11">
            <a:extLst>
              <a:ext uri="{FF2B5EF4-FFF2-40B4-BE49-F238E27FC236}">
                <a16:creationId xmlns:a16="http://schemas.microsoft.com/office/drawing/2014/main" id="{A75DCC82-529F-D8B3-B890-25B476296EFF}"/>
              </a:ext>
            </a:extLst>
          </p:cNvPr>
          <p:cNvSpPr>
            <a:spLocks noGrp="1"/>
          </p:cNvSpPr>
          <p:nvPr>
            <p:ph type="body" sz="quarter" idx="33"/>
          </p:nvPr>
        </p:nvSpPr>
        <p:spPr/>
        <p:txBody>
          <a:bodyPr/>
          <a:lstStyle/>
          <a:p>
            <a:r>
              <a:rPr lang="en-US" dirty="0"/>
              <a:t>THE FINAL OUTPUT FROM THE MODEL AS THE CLASS WHICH THE IMAGE BELONGS.</a:t>
            </a:r>
          </a:p>
        </p:txBody>
      </p:sp>
      <p:sp>
        <p:nvSpPr>
          <p:cNvPr id="9" name="Text Placeholder 8">
            <a:extLst>
              <a:ext uri="{FF2B5EF4-FFF2-40B4-BE49-F238E27FC236}">
                <a16:creationId xmlns:a16="http://schemas.microsoft.com/office/drawing/2014/main" id="{DA475498-2E97-3B3A-2E57-8FA1FD52E478}"/>
              </a:ext>
            </a:extLst>
          </p:cNvPr>
          <p:cNvSpPr>
            <a:spLocks noGrp="1"/>
          </p:cNvSpPr>
          <p:nvPr>
            <p:ph type="body" sz="quarter" idx="30"/>
          </p:nvPr>
        </p:nvSpPr>
        <p:spPr/>
        <p:txBody>
          <a:bodyPr/>
          <a:lstStyle/>
          <a:p>
            <a:r>
              <a:rPr lang="en-US" dirty="0"/>
              <a:t>OUTPUT</a:t>
            </a:r>
          </a:p>
        </p:txBody>
      </p:sp>
      <p:sp>
        <p:nvSpPr>
          <p:cNvPr id="13" name="Text Placeholder 12">
            <a:extLst>
              <a:ext uri="{FF2B5EF4-FFF2-40B4-BE49-F238E27FC236}">
                <a16:creationId xmlns:a16="http://schemas.microsoft.com/office/drawing/2014/main" id="{7F061705-6478-52B2-9B05-43B7606DC404}"/>
              </a:ext>
            </a:extLst>
          </p:cNvPr>
          <p:cNvSpPr>
            <a:spLocks noGrp="1"/>
          </p:cNvSpPr>
          <p:nvPr>
            <p:ph type="body" sz="quarter" idx="34"/>
          </p:nvPr>
        </p:nvSpPr>
        <p:spPr/>
        <p:txBody>
          <a:bodyPr/>
          <a:lstStyle/>
          <a:p>
            <a:r>
              <a:rPr lang="en-US" dirty="0"/>
              <a:t>THE FINAL OUTPUT ON THE SCREEN WITH THE DISEASE DETECTED AND ITS REMEDIES.</a:t>
            </a:r>
          </a:p>
        </p:txBody>
      </p:sp>
      <p:sp>
        <p:nvSpPr>
          <p:cNvPr id="21" name="Slide Number Placeholder 20">
            <a:extLst>
              <a:ext uri="{FF2B5EF4-FFF2-40B4-BE49-F238E27FC236}">
                <a16:creationId xmlns:a16="http://schemas.microsoft.com/office/drawing/2014/main" id="{91525652-55C8-8333-F5F4-8B88E550343C}"/>
              </a:ext>
            </a:extLst>
          </p:cNvPr>
          <p:cNvSpPr>
            <a:spLocks noGrp="1"/>
          </p:cNvSpPr>
          <p:nvPr>
            <p:ph type="sldNum" sz="quarter" idx="11"/>
          </p:nvPr>
        </p:nvSpPr>
        <p:spPr/>
        <p:txBody>
          <a:bodyPr/>
          <a:lstStyle/>
          <a:p>
            <a:fld id="{B776CE9F-4BD8-A748-847B-B97BB3C5BACA}" type="slidenum">
              <a:rPr lang="en-US" smtClean="0"/>
              <a:pPr/>
              <a:t>14</a:t>
            </a:fld>
            <a:endParaRPr lang="en-US" dirty="0"/>
          </a:p>
        </p:txBody>
      </p:sp>
      <p:pic>
        <p:nvPicPr>
          <p:cNvPr id="2" name="Picture 1">
            <a:extLst>
              <a:ext uri="{FF2B5EF4-FFF2-40B4-BE49-F238E27FC236}">
                <a16:creationId xmlns:a16="http://schemas.microsoft.com/office/drawing/2014/main" id="{705684BB-8944-347E-17BF-DC72435356C9}"/>
              </a:ext>
            </a:extLst>
          </p:cNvPr>
          <p:cNvPicPr>
            <a:picLocks noChangeAspect="1"/>
          </p:cNvPicPr>
          <p:nvPr/>
        </p:nvPicPr>
        <p:blipFill>
          <a:blip r:embed="rId3"/>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140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0074F-D9E3-A5E6-DCEC-23FCD30CD6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5DB43A-027F-CA68-C75B-E6AC7E8DEA70}"/>
              </a:ext>
            </a:extLst>
          </p:cNvPr>
          <p:cNvSpPr>
            <a:spLocks noGrp="1"/>
          </p:cNvSpPr>
          <p:nvPr>
            <p:ph type="title"/>
          </p:nvPr>
        </p:nvSpPr>
        <p:spPr/>
        <p:txBody>
          <a:bodyPr/>
          <a:lstStyle/>
          <a:p>
            <a:r>
              <a:rPr lang="en-US" dirty="0"/>
              <a:t>SOME OTHER FEATURES IN THE PROJECT</a:t>
            </a:r>
          </a:p>
        </p:txBody>
      </p:sp>
      <p:pic>
        <p:nvPicPr>
          <p:cNvPr id="33" name="Picture Placeholder 32" descr="A close up of a plant">
            <a:extLst>
              <a:ext uri="{FF2B5EF4-FFF2-40B4-BE49-F238E27FC236}">
                <a16:creationId xmlns:a16="http://schemas.microsoft.com/office/drawing/2014/main" id="{5319F6B7-70A1-27F4-92F4-361C64AC9BB4}"/>
              </a:ext>
            </a:extLst>
          </p:cNvPr>
          <p:cNvPicPr>
            <a:picLocks noGrp="1" noChangeAspect="1"/>
          </p:cNvPicPr>
          <p:nvPr>
            <p:ph type="pic" sz="quarter" idx="13"/>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xfrm>
            <a:off x="-19050" y="1261871"/>
            <a:ext cx="12211050" cy="4058273"/>
          </a:xfrm>
        </p:spPr>
      </p:pic>
      <p:sp>
        <p:nvSpPr>
          <p:cNvPr id="3" name="Text Placeholder 2">
            <a:extLst>
              <a:ext uri="{FF2B5EF4-FFF2-40B4-BE49-F238E27FC236}">
                <a16:creationId xmlns:a16="http://schemas.microsoft.com/office/drawing/2014/main" id="{A5A2D420-A382-8A11-B905-2C2F2DD494F2}"/>
              </a:ext>
            </a:extLst>
          </p:cNvPr>
          <p:cNvSpPr>
            <a:spLocks noGrp="1"/>
          </p:cNvSpPr>
          <p:nvPr>
            <p:ph type="body" sz="quarter" idx="18"/>
          </p:nvPr>
        </p:nvSpPr>
        <p:spPr>
          <a:xfrm>
            <a:off x="1075761" y="3380325"/>
            <a:ext cx="1828979" cy="914489"/>
          </a:xfrm>
          <a:solidFill>
            <a:schemeClr val="accent1"/>
          </a:solidFill>
        </p:spPr>
        <p:txBody>
          <a:bodyPr/>
          <a:lstStyle/>
          <a:p>
            <a:r>
              <a:rPr lang="en-US" dirty="0"/>
              <a:t>MULTI MODEL</a:t>
            </a:r>
          </a:p>
        </p:txBody>
      </p:sp>
      <p:sp>
        <p:nvSpPr>
          <p:cNvPr id="5" name="Text Placeholder 4">
            <a:extLst>
              <a:ext uri="{FF2B5EF4-FFF2-40B4-BE49-F238E27FC236}">
                <a16:creationId xmlns:a16="http://schemas.microsoft.com/office/drawing/2014/main" id="{BD766162-7829-9B9B-43E6-A8BAC25ED670}"/>
              </a:ext>
            </a:extLst>
          </p:cNvPr>
          <p:cNvSpPr>
            <a:spLocks noGrp="1"/>
          </p:cNvSpPr>
          <p:nvPr>
            <p:ph type="body" sz="quarter" idx="22"/>
          </p:nvPr>
        </p:nvSpPr>
        <p:spPr>
          <a:xfrm>
            <a:off x="128940" y="4387829"/>
            <a:ext cx="3722623" cy="950976"/>
          </a:xfrm>
        </p:spPr>
        <p:txBody>
          <a:bodyPr/>
          <a:lstStyle/>
          <a:p>
            <a:r>
              <a:rPr lang="en-US" dirty="0"/>
              <a:t>THE PROJECT WILL PROVIDE FACILITY OF DIFFERENT MODELS AND MAYBE HYBRID MODEL SELECTION.</a:t>
            </a:r>
          </a:p>
        </p:txBody>
      </p:sp>
      <p:sp>
        <p:nvSpPr>
          <p:cNvPr id="6" name="Text Placeholder 5">
            <a:extLst>
              <a:ext uri="{FF2B5EF4-FFF2-40B4-BE49-F238E27FC236}">
                <a16:creationId xmlns:a16="http://schemas.microsoft.com/office/drawing/2014/main" id="{5E2EBD33-4D48-2422-DFF9-7647273C7A18}"/>
              </a:ext>
            </a:extLst>
          </p:cNvPr>
          <p:cNvSpPr>
            <a:spLocks noGrp="1"/>
          </p:cNvSpPr>
          <p:nvPr>
            <p:ph type="body" sz="quarter" idx="26"/>
          </p:nvPr>
        </p:nvSpPr>
        <p:spPr>
          <a:xfrm>
            <a:off x="6222926" y="3291006"/>
            <a:ext cx="1828979" cy="914489"/>
          </a:xfrm>
          <a:solidFill>
            <a:schemeClr val="accent1"/>
          </a:solidFill>
        </p:spPr>
        <p:txBody>
          <a:bodyPr/>
          <a:lstStyle/>
          <a:p>
            <a:r>
              <a:rPr lang="en-US" dirty="0"/>
              <a:t>HELPING CHATBOT</a:t>
            </a:r>
          </a:p>
        </p:txBody>
      </p:sp>
      <p:sp>
        <p:nvSpPr>
          <p:cNvPr id="10" name="Text Placeholder 9">
            <a:extLst>
              <a:ext uri="{FF2B5EF4-FFF2-40B4-BE49-F238E27FC236}">
                <a16:creationId xmlns:a16="http://schemas.microsoft.com/office/drawing/2014/main" id="{B7F85E65-2A0A-9AEA-6868-05EACEB27513}"/>
              </a:ext>
            </a:extLst>
          </p:cNvPr>
          <p:cNvSpPr>
            <a:spLocks noGrp="1"/>
          </p:cNvSpPr>
          <p:nvPr>
            <p:ph type="body" sz="quarter" idx="31"/>
          </p:nvPr>
        </p:nvSpPr>
        <p:spPr>
          <a:xfrm>
            <a:off x="2572909" y="2457613"/>
            <a:ext cx="3583722" cy="950976"/>
          </a:xfrm>
        </p:spPr>
        <p:txBody>
          <a:bodyPr/>
          <a:lstStyle/>
          <a:p>
            <a:r>
              <a:rPr lang="en-US" dirty="0"/>
              <a:t>THE PROJECT NOT ONLY DETECT THE DISEASE BUT ALSO SUGGESTS THE PREVENTIVE METHODS.</a:t>
            </a:r>
          </a:p>
        </p:txBody>
      </p:sp>
      <p:sp>
        <p:nvSpPr>
          <p:cNvPr id="7" name="Text Placeholder 6">
            <a:extLst>
              <a:ext uri="{FF2B5EF4-FFF2-40B4-BE49-F238E27FC236}">
                <a16:creationId xmlns:a16="http://schemas.microsoft.com/office/drawing/2014/main" id="{C33DF93A-8E26-06DB-FFD7-1FD6F5F4A0BD}"/>
              </a:ext>
            </a:extLst>
          </p:cNvPr>
          <p:cNvSpPr>
            <a:spLocks noGrp="1"/>
          </p:cNvSpPr>
          <p:nvPr>
            <p:ph type="body" sz="quarter" idx="27"/>
          </p:nvPr>
        </p:nvSpPr>
        <p:spPr>
          <a:xfrm>
            <a:off x="3450281" y="1441524"/>
            <a:ext cx="1828979" cy="914489"/>
          </a:xfrm>
          <a:solidFill>
            <a:schemeClr val="accent1"/>
          </a:solidFill>
        </p:spPr>
        <p:txBody>
          <a:bodyPr/>
          <a:lstStyle/>
          <a:p>
            <a:r>
              <a:rPr lang="en-US" dirty="0"/>
              <a:t>DISEASE PREVENTIVE SUGGESTION</a:t>
            </a:r>
          </a:p>
        </p:txBody>
      </p:sp>
      <p:sp>
        <p:nvSpPr>
          <p:cNvPr id="11" name="Text Placeholder 10">
            <a:extLst>
              <a:ext uri="{FF2B5EF4-FFF2-40B4-BE49-F238E27FC236}">
                <a16:creationId xmlns:a16="http://schemas.microsoft.com/office/drawing/2014/main" id="{98FAC7A3-D1A9-04C2-E7C9-6F6B180A00E7}"/>
              </a:ext>
            </a:extLst>
          </p:cNvPr>
          <p:cNvSpPr>
            <a:spLocks noGrp="1"/>
          </p:cNvSpPr>
          <p:nvPr>
            <p:ph type="body" sz="quarter" idx="32"/>
          </p:nvPr>
        </p:nvSpPr>
        <p:spPr>
          <a:xfrm>
            <a:off x="5092752" y="4364643"/>
            <a:ext cx="4089326" cy="950976"/>
          </a:xfrm>
        </p:spPr>
        <p:txBody>
          <a:bodyPr/>
          <a:lstStyle/>
          <a:p>
            <a:r>
              <a:rPr lang="en-US" dirty="0"/>
              <a:t>AN AI CHATBOT WILL BE USED TO HELP USERS REGARDING OUR PLATFORM AND ANY QUERY RELATED TO THE DISEASES.</a:t>
            </a:r>
          </a:p>
        </p:txBody>
      </p:sp>
      <p:sp>
        <p:nvSpPr>
          <p:cNvPr id="8" name="Text Placeholder 7">
            <a:extLst>
              <a:ext uri="{FF2B5EF4-FFF2-40B4-BE49-F238E27FC236}">
                <a16:creationId xmlns:a16="http://schemas.microsoft.com/office/drawing/2014/main" id="{88300569-0337-0A6F-D26E-514D7483893B}"/>
              </a:ext>
            </a:extLst>
          </p:cNvPr>
          <p:cNvSpPr>
            <a:spLocks noGrp="1"/>
          </p:cNvSpPr>
          <p:nvPr>
            <p:ph type="body" sz="quarter" idx="28"/>
          </p:nvPr>
        </p:nvSpPr>
        <p:spPr>
          <a:xfrm>
            <a:off x="9182078" y="1421020"/>
            <a:ext cx="1828979" cy="914489"/>
          </a:xfrm>
          <a:solidFill>
            <a:schemeClr val="accent1"/>
          </a:solidFill>
        </p:spPr>
        <p:txBody>
          <a:bodyPr/>
          <a:lstStyle/>
          <a:p>
            <a:r>
              <a:rPr lang="en-US" dirty="0"/>
              <a:t>TUTORIALS AND DOCS</a:t>
            </a:r>
          </a:p>
        </p:txBody>
      </p:sp>
      <p:sp>
        <p:nvSpPr>
          <p:cNvPr id="13" name="Text Placeholder 12">
            <a:extLst>
              <a:ext uri="{FF2B5EF4-FFF2-40B4-BE49-F238E27FC236}">
                <a16:creationId xmlns:a16="http://schemas.microsoft.com/office/drawing/2014/main" id="{41EF4A9F-DB08-932B-E5E2-09D34A1E6D38}"/>
              </a:ext>
            </a:extLst>
          </p:cNvPr>
          <p:cNvSpPr>
            <a:spLocks noGrp="1"/>
          </p:cNvSpPr>
          <p:nvPr>
            <p:ph type="body" sz="quarter" idx="34"/>
          </p:nvPr>
        </p:nvSpPr>
        <p:spPr>
          <a:xfrm>
            <a:off x="8419716" y="2457613"/>
            <a:ext cx="3353702" cy="950976"/>
          </a:xfrm>
        </p:spPr>
        <p:txBody>
          <a:bodyPr/>
          <a:lstStyle/>
          <a:p>
            <a:r>
              <a:rPr lang="en-US" dirty="0"/>
              <a:t>A DEDICATED INTERFACE FOR TUTORIALS, MODEL INFO, PLATFORM INFO WILL BE THERE.</a:t>
            </a:r>
          </a:p>
        </p:txBody>
      </p:sp>
      <p:sp>
        <p:nvSpPr>
          <p:cNvPr id="21" name="Slide Number Placeholder 20">
            <a:extLst>
              <a:ext uri="{FF2B5EF4-FFF2-40B4-BE49-F238E27FC236}">
                <a16:creationId xmlns:a16="http://schemas.microsoft.com/office/drawing/2014/main" id="{00F4C66D-AB11-2A75-5413-BF736A47BC18}"/>
              </a:ext>
            </a:extLst>
          </p:cNvPr>
          <p:cNvSpPr>
            <a:spLocks noGrp="1"/>
          </p:cNvSpPr>
          <p:nvPr>
            <p:ph type="sldNum" sz="quarter" idx="11"/>
          </p:nvPr>
        </p:nvSpPr>
        <p:spPr/>
        <p:txBody>
          <a:bodyPr/>
          <a:lstStyle/>
          <a:p>
            <a:fld id="{B776CE9F-4BD8-A748-847B-B97BB3C5BACA}" type="slidenum">
              <a:rPr lang="en-US" smtClean="0"/>
              <a:pPr/>
              <a:t>15</a:t>
            </a:fld>
            <a:endParaRPr lang="en-US" dirty="0"/>
          </a:p>
        </p:txBody>
      </p:sp>
      <p:pic>
        <p:nvPicPr>
          <p:cNvPr id="2" name="Picture 1">
            <a:extLst>
              <a:ext uri="{FF2B5EF4-FFF2-40B4-BE49-F238E27FC236}">
                <a16:creationId xmlns:a16="http://schemas.microsoft.com/office/drawing/2014/main" id="{9DC08F70-FA2A-6B8B-7C26-E4BAE457AB3C}"/>
              </a:ext>
            </a:extLst>
          </p:cNvPr>
          <p:cNvPicPr>
            <a:picLocks noChangeAspect="1"/>
          </p:cNvPicPr>
          <p:nvPr/>
        </p:nvPicPr>
        <p:blipFill>
          <a:blip r:embed="rId3"/>
          <a:stretch>
            <a:fillRect/>
          </a:stretch>
        </p:blipFill>
        <p:spPr>
          <a:xfrm>
            <a:off x="11045316" y="192405"/>
            <a:ext cx="910318" cy="9103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5476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993E-C707-FA0F-CBB5-F543D728211A}"/>
            </a:ext>
          </a:extLst>
        </p:cNvPr>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6EEE5B9C-41EE-04F8-3729-FF52D1374F49}"/>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F0C03C8E-111B-FEC9-3CC7-C3BA431DDC89}"/>
              </a:ext>
            </a:extLst>
          </p:cNvPr>
          <p:cNvSpPr>
            <a:spLocks noGrp="1"/>
          </p:cNvSpPr>
          <p:nvPr>
            <p:ph type="title"/>
          </p:nvPr>
        </p:nvSpPr>
        <p:spPr/>
        <p:txBody>
          <a:bodyPr/>
          <a:lstStyle/>
          <a:p>
            <a:r>
              <a:rPr lang="en-US" dirty="0"/>
              <a:t>SUMMARY</a:t>
            </a:r>
          </a:p>
        </p:txBody>
      </p:sp>
      <p:sp>
        <p:nvSpPr>
          <p:cNvPr id="8" name="Text Placeholder 7">
            <a:extLst>
              <a:ext uri="{FF2B5EF4-FFF2-40B4-BE49-F238E27FC236}">
                <a16:creationId xmlns:a16="http://schemas.microsoft.com/office/drawing/2014/main" id="{CC0614C2-3F12-2DD3-EF8C-42230A212870}"/>
              </a:ext>
            </a:extLst>
          </p:cNvPr>
          <p:cNvSpPr>
            <a:spLocks noGrp="1"/>
          </p:cNvSpPr>
          <p:nvPr>
            <p:ph type="body" idx="1"/>
          </p:nvPr>
        </p:nvSpPr>
        <p:spPr/>
        <p:txBody>
          <a:bodyPr/>
          <a:lstStyle/>
          <a:p>
            <a:r>
              <a:rPr lang="en-US" dirty="0"/>
              <a:t>LEAF DISEASE DETECTION</a:t>
            </a:r>
          </a:p>
        </p:txBody>
      </p:sp>
      <p:pic>
        <p:nvPicPr>
          <p:cNvPr id="2" name="Picture 1">
            <a:extLst>
              <a:ext uri="{FF2B5EF4-FFF2-40B4-BE49-F238E27FC236}">
                <a16:creationId xmlns:a16="http://schemas.microsoft.com/office/drawing/2014/main" id="{3A30C752-620D-A490-BE74-7BDFEAE25F1B}"/>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37911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FF9FDF-D3EA-6E75-34A2-F5928EBD1C11}"/>
              </a:ext>
            </a:extLst>
          </p:cNvPr>
          <p:cNvSpPr>
            <a:spLocks noGrp="1"/>
          </p:cNvSpPr>
          <p:nvPr>
            <p:ph type="title"/>
          </p:nvPr>
        </p:nvSpPr>
        <p:spPr/>
        <p:txBody>
          <a:bodyPr/>
          <a:lstStyle/>
          <a:p>
            <a:r>
              <a:rPr lang="en-US" sz="4000" dirty="0"/>
              <a:t>“THE PROJECT WILL BE OVERALL HELPFUL IN DETECTING THE LEAF/PLANT DISEASES WITH HIGH ACCURACY AND PROVIDING FURTHER GUIDANCE.”</a:t>
            </a:r>
            <a:endParaRPr lang="en-US" dirty="0"/>
          </a:p>
        </p:txBody>
      </p:sp>
      <p:sp>
        <p:nvSpPr>
          <p:cNvPr id="9" name="Subtitle 8">
            <a:extLst>
              <a:ext uri="{FF2B5EF4-FFF2-40B4-BE49-F238E27FC236}">
                <a16:creationId xmlns:a16="http://schemas.microsoft.com/office/drawing/2014/main" id="{3EFC1342-58F4-26DF-1DA5-884886C09086}"/>
              </a:ext>
            </a:extLst>
          </p:cNvPr>
          <p:cNvSpPr>
            <a:spLocks noGrp="1"/>
          </p:cNvSpPr>
          <p:nvPr>
            <p:ph type="subTitle" idx="1"/>
          </p:nvPr>
        </p:nvSpPr>
        <p:spPr/>
        <p:txBody>
          <a:bodyPr/>
          <a:lstStyle/>
          <a:p>
            <a:r>
              <a:rPr lang="en-US" sz="2000" dirty="0">
                <a:latin typeface="Georgia Pro" panose="02040502050405020303" pitchFamily="18" charset="0"/>
                <a:cs typeface="Posterama" panose="020B0504020200020000" pitchFamily="34" charset="0"/>
              </a:rPr>
              <a:t>SUMMARY</a:t>
            </a:r>
          </a:p>
        </p:txBody>
      </p:sp>
      <p:pic>
        <p:nvPicPr>
          <p:cNvPr id="11" name="Picture Placeholder 10">
            <a:extLst>
              <a:ext uri="{FF2B5EF4-FFF2-40B4-BE49-F238E27FC236}">
                <a16:creationId xmlns:a16="http://schemas.microsoft.com/office/drawing/2014/main" id="{8EAB847B-3BAD-7C4F-C094-6B5E275C61C2}"/>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artisticTexturizer/>
                    </a14:imgEffect>
                  </a14:imgLayer>
                </a14:imgProps>
              </a:ext>
            </a:extLst>
          </a:blip>
          <a:srcRect/>
          <a:stretch/>
        </p:blipFill>
        <p:spPr>
          <a:xfrm>
            <a:off x="8774113" y="3168650"/>
            <a:ext cx="2835275" cy="2833688"/>
          </a:xfrm>
          <a:custGeom>
            <a:avLst/>
            <a:gdLst>
              <a:gd name="connsiteX0" fmla="*/ 1415286 w 2830572"/>
              <a:gd name="connsiteY0" fmla="*/ 0 h 2834640"/>
              <a:gd name="connsiteX1" fmla="*/ 2830572 w 2830572"/>
              <a:gd name="connsiteY1" fmla="*/ 1417320 h 2834640"/>
              <a:gd name="connsiteX2" fmla="*/ 1415286 w 2830572"/>
              <a:gd name="connsiteY2" fmla="*/ 2834640 h 2834640"/>
              <a:gd name="connsiteX3" fmla="*/ 0 w 2830572"/>
              <a:gd name="connsiteY3" fmla="*/ 1417320 h 2834640"/>
              <a:gd name="connsiteX4" fmla="*/ 1415286 w 2830572"/>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572" h="2834640">
                <a:moveTo>
                  <a:pt x="1415286" y="0"/>
                </a:moveTo>
                <a:cubicBezTo>
                  <a:pt x="2196927" y="0"/>
                  <a:pt x="2830572" y="634556"/>
                  <a:pt x="2830572" y="1417320"/>
                </a:cubicBezTo>
                <a:cubicBezTo>
                  <a:pt x="2830572" y="2200084"/>
                  <a:pt x="2196927" y="2834640"/>
                  <a:pt x="1415286" y="2834640"/>
                </a:cubicBezTo>
                <a:cubicBezTo>
                  <a:pt x="633645" y="2834640"/>
                  <a:pt x="0" y="2200084"/>
                  <a:pt x="0" y="1417320"/>
                </a:cubicBezTo>
                <a:cubicBezTo>
                  <a:pt x="0" y="634556"/>
                  <a:pt x="633645" y="0"/>
                  <a:pt x="1415286" y="0"/>
                </a:cubicBezTo>
                <a:close/>
              </a:path>
            </a:pathLst>
          </a:custGeom>
          <a:ln w="12700">
            <a:solidFill>
              <a:schemeClr val="tx1"/>
            </a:solidFill>
          </a:ln>
        </p:spPr>
      </p:pic>
      <p:pic>
        <p:nvPicPr>
          <p:cNvPr id="6" name="Picture Placeholder 5" descr="A close up of a plant">
            <a:extLst>
              <a:ext uri="{FF2B5EF4-FFF2-40B4-BE49-F238E27FC236}">
                <a16:creationId xmlns:a16="http://schemas.microsoft.com/office/drawing/2014/main" id="{1B7E0321-3D73-B795-75FF-39794522922D}"/>
              </a:ext>
            </a:extLst>
          </p:cNvPr>
          <p:cNvPicPr>
            <a:picLocks noGrp="1" noChangeAspect="1"/>
          </p:cNvPicPr>
          <p:nvPr>
            <p:ph type="pic" sz="quarter" idx="11"/>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a:ext>
            </a:extLst>
          </a:blip>
          <a:srcRect/>
          <a:stretch/>
        </p:blipFill>
        <p:spPr/>
      </p:pic>
      <p:pic>
        <p:nvPicPr>
          <p:cNvPr id="2" name="Picture 1">
            <a:extLst>
              <a:ext uri="{FF2B5EF4-FFF2-40B4-BE49-F238E27FC236}">
                <a16:creationId xmlns:a16="http://schemas.microsoft.com/office/drawing/2014/main" id="{BA5B603B-61BE-6448-514B-6E6BADD512BD}"/>
              </a:ext>
            </a:extLst>
          </p:cNvPr>
          <p:cNvPicPr>
            <a:picLocks noChangeAspect="1"/>
          </p:cNvPicPr>
          <p:nvPr/>
        </p:nvPicPr>
        <p:blipFill>
          <a:blip r:embed="rId6"/>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6809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8BF038-1E35-B3F4-AA1F-79FB37533042}"/>
              </a:ext>
            </a:extLst>
          </p:cNvPr>
          <p:cNvSpPr>
            <a:spLocks noGrp="1"/>
          </p:cNvSpPr>
          <p:nvPr>
            <p:ph type="title"/>
          </p:nvPr>
        </p:nvSpPr>
        <p:spPr/>
        <p:txBody>
          <a:bodyPr/>
          <a:lstStyle/>
          <a:p>
            <a:r>
              <a:rPr lang="en-US" dirty="0"/>
              <a:t>CURRENT PROGRESS</a:t>
            </a:r>
          </a:p>
        </p:txBody>
      </p:sp>
      <p:sp>
        <p:nvSpPr>
          <p:cNvPr id="2" name="Text Placeholder 1">
            <a:extLst>
              <a:ext uri="{FF2B5EF4-FFF2-40B4-BE49-F238E27FC236}">
                <a16:creationId xmlns:a16="http://schemas.microsoft.com/office/drawing/2014/main" id="{B1F73528-B496-D326-F483-CC045E482060}"/>
              </a:ext>
            </a:extLst>
          </p:cNvPr>
          <p:cNvSpPr>
            <a:spLocks noGrp="1"/>
          </p:cNvSpPr>
          <p:nvPr>
            <p:ph type="body" idx="1"/>
          </p:nvPr>
        </p:nvSpPr>
        <p:spPr>
          <a:xfrm>
            <a:off x="769620" y="1411605"/>
            <a:ext cx="5157216" cy="338328"/>
          </a:xfrm>
        </p:spPr>
        <p:txBody>
          <a:bodyPr/>
          <a:lstStyle/>
          <a:p>
            <a:r>
              <a:rPr lang="en-US" sz="8000" dirty="0"/>
              <a:t>The Project is working!</a:t>
            </a:r>
          </a:p>
        </p:txBody>
      </p:sp>
      <p:sp>
        <p:nvSpPr>
          <p:cNvPr id="42" name="Slide Number Placeholder 41">
            <a:extLst>
              <a:ext uri="{FF2B5EF4-FFF2-40B4-BE49-F238E27FC236}">
                <a16:creationId xmlns:a16="http://schemas.microsoft.com/office/drawing/2014/main" id="{3D4038E0-5664-D671-BCC0-00F37406FFEB}"/>
              </a:ext>
            </a:extLst>
          </p:cNvPr>
          <p:cNvSpPr>
            <a:spLocks noGrp="1"/>
          </p:cNvSpPr>
          <p:nvPr>
            <p:ph type="sldNum" sz="quarter" idx="12"/>
          </p:nvPr>
        </p:nvSpPr>
        <p:spPr/>
        <p:txBody>
          <a:bodyPr/>
          <a:lstStyle/>
          <a:p>
            <a:fld id="{B776CE9F-4BD8-A748-847B-B97BB3C5BACA}" type="slidenum">
              <a:rPr lang="en-US" smtClean="0"/>
              <a:pPr/>
              <a:t>18</a:t>
            </a:fld>
            <a:endParaRPr lang="en-US" dirty="0"/>
          </a:p>
        </p:txBody>
      </p:sp>
      <p:pic>
        <p:nvPicPr>
          <p:cNvPr id="46" name="Picture Placeholder 45">
            <a:extLst>
              <a:ext uri="{FF2B5EF4-FFF2-40B4-BE49-F238E27FC236}">
                <a16:creationId xmlns:a16="http://schemas.microsoft.com/office/drawing/2014/main" id="{848ACDB5-FDA7-F215-521B-3F70CEEB590A}"/>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artisticTexturizer/>
                    </a14:imgEffect>
                  </a14:imgLayer>
                </a14:imgProps>
              </a:ext>
            </a:extLst>
          </a:blip>
          <a:srcRect/>
          <a:stretch/>
        </p:blipFill>
        <p:spPr/>
      </p:pic>
      <p:pic>
        <p:nvPicPr>
          <p:cNvPr id="4" name="Picture 3">
            <a:extLst>
              <a:ext uri="{FF2B5EF4-FFF2-40B4-BE49-F238E27FC236}">
                <a16:creationId xmlns:a16="http://schemas.microsoft.com/office/drawing/2014/main" id="{B0261160-0A50-9DC4-4E4A-87D809E5ACAC}"/>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0733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a:blip r:embed="rId3"/>
          <a:srcRect/>
          <a:stretch/>
        </p:blipFill>
        <p:spPr>
          <a:xfrm>
            <a:off x="0" y="0"/>
            <a:ext cx="12191999" cy="6858000"/>
          </a:xfrm>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p:txBody>
          <a:bodyPr/>
          <a:lstStyle/>
          <a:p>
            <a:pPr>
              <a:lnSpc>
                <a:spcPct val="100000"/>
              </a:lnSpc>
            </a:pPr>
            <a:r>
              <a:rPr lang="en-US" b="1" dirty="0">
                <a:latin typeface="Baskerville Old Face" panose="02020602080505020303" pitchFamily="18" charset="0"/>
              </a:rPr>
              <a:t>AGAM PATEL</a:t>
            </a:r>
          </a:p>
          <a:p>
            <a:pPr>
              <a:lnSpc>
                <a:spcPct val="100000"/>
              </a:lnSpc>
            </a:pPr>
            <a:r>
              <a:rPr lang="en-US" dirty="0">
                <a:latin typeface="Baskerville Old Face" panose="02020602080505020303" pitchFamily="18" charset="0"/>
              </a:rPr>
              <a:t>(0205CC221015)</a:t>
            </a:r>
          </a:p>
          <a:p>
            <a:pPr>
              <a:lnSpc>
                <a:spcPct val="100000"/>
              </a:lnSpc>
            </a:pPr>
            <a:endParaRPr lang="en-US" b="1" dirty="0">
              <a:latin typeface="Baskerville Old Face" panose="02020602080505020303" pitchFamily="18" charset="0"/>
            </a:endParaRPr>
          </a:p>
          <a:p>
            <a:pPr>
              <a:lnSpc>
                <a:spcPct val="100000"/>
              </a:lnSpc>
            </a:pPr>
            <a:r>
              <a:rPr lang="en-US" b="1" dirty="0">
                <a:latin typeface="Baskerville Old Face" panose="02020602080505020303" pitchFamily="18" charset="0"/>
              </a:rPr>
              <a:t>ANUSHRI TIWARI</a:t>
            </a:r>
          </a:p>
          <a:p>
            <a:pPr>
              <a:lnSpc>
                <a:spcPct val="100000"/>
              </a:lnSpc>
            </a:pPr>
            <a:r>
              <a:rPr lang="en-US" dirty="0">
                <a:latin typeface="Baskerville Old Face" panose="02020602080505020303" pitchFamily="18" charset="0"/>
              </a:rPr>
              <a:t>(0205CC221030)</a:t>
            </a:r>
          </a:p>
          <a:p>
            <a:pPr>
              <a:lnSpc>
                <a:spcPct val="100000"/>
              </a:lnSpc>
            </a:pPr>
            <a:endParaRPr lang="en-US" dirty="0">
              <a:latin typeface="Baskerville Old Face" panose="02020602080505020303" pitchFamily="18" charset="0"/>
            </a:endParaRPr>
          </a:p>
          <a:p>
            <a:pPr>
              <a:lnSpc>
                <a:spcPct val="100000"/>
              </a:lnSpc>
            </a:pPr>
            <a:r>
              <a:rPr lang="en-US" b="1" dirty="0">
                <a:latin typeface="Baskerville Old Face" panose="02020602080505020303" pitchFamily="18" charset="0"/>
              </a:rPr>
              <a:t>AMAN AGNIHOTRI</a:t>
            </a:r>
          </a:p>
          <a:p>
            <a:pPr>
              <a:lnSpc>
                <a:spcPct val="100000"/>
              </a:lnSpc>
            </a:pPr>
            <a:r>
              <a:rPr lang="en-US" dirty="0">
                <a:latin typeface="Baskerville Old Face" panose="02020602080505020303" pitchFamily="18" charset="0"/>
              </a:rPr>
              <a:t>(0205CC221019)</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
        <p:nvSpPr>
          <p:cNvPr id="2" name="Title 1">
            <a:extLst>
              <a:ext uri="{FF2B5EF4-FFF2-40B4-BE49-F238E27FC236}">
                <a16:creationId xmlns:a16="http://schemas.microsoft.com/office/drawing/2014/main" id="{15E2716A-0995-587C-020F-01096B60BC64}"/>
              </a:ext>
            </a:extLst>
          </p:cNvPr>
          <p:cNvSpPr txBox="1">
            <a:spLocks/>
          </p:cNvSpPr>
          <p:nvPr/>
        </p:nvSpPr>
        <p:spPr>
          <a:xfrm>
            <a:off x="1348594" y="537210"/>
            <a:ext cx="9494809" cy="93268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tabLst/>
              <a:defRPr sz="5400" kern="1200" cap="all" baseline="0">
                <a:solidFill>
                  <a:schemeClr val="tx1"/>
                </a:solidFill>
                <a:latin typeface="+mj-lt"/>
                <a:ea typeface="+mj-ea"/>
                <a:cs typeface="Posterama" panose="020B0504020200020000" pitchFamily="34" charset="0"/>
              </a:defRPr>
            </a:lvl1pPr>
          </a:lstStyle>
          <a:p>
            <a:r>
              <a:rPr lang="en-US" b="1" dirty="0">
                <a:solidFill>
                  <a:schemeClr val="bg1"/>
                </a:solidFill>
              </a:rPr>
              <a:t>Leaf disease </a:t>
            </a:r>
            <a:br>
              <a:rPr lang="en-US" b="1" dirty="0">
                <a:solidFill>
                  <a:schemeClr val="bg1"/>
                </a:solidFill>
              </a:rPr>
            </a:br>
            <a:r>
              <a:rPr lang="en-US" b="1" dirty="0">
                <a:solidFill>
                  <a:schemeClr val="bg1"/>
                </a:solidFill>
                <a:effectLst>
                  <a:outerShdw blurRad="38100" dist="38100" dir="2700000" algn="tl">
                    <a:srgbClr val="000000">
                      <a:alpha val="43137"/>
                    </a:srgbClr>
                  </a:outerShdw>
                </a:effectLst>
              </a:rPr>
              <a:t>detection</a:t>
            </a:r>
            <a:r>
              <a:rPr lang="en-US" b="1" dirty="0">
                <a:solidFill>
                  <a:schemeClr val="bg1"/>
                </a:solidFill>
              </a:rPr>
              <a:t> &amp; Prediction</a:t>
            </a:r>
          </a:p>
        </p:txBody>
      </p:sp>
    </p:spTree>
    <p:extLst>
      <p:ext uri="{BB962C8B-B14F-4D97-AF65-F5344CB8AC3E}">
        <p14:creationId xmlns:p14="http://schemas.microsoft.com/office/powerpoint/2010/main" val="1494657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p:txBody>
          <a:bodyPr/>
          <a:lstStyle/>
          <a:p>
            <a:r>
              <a:rPr lang="en-US" dirty="0"/>
              <a:t>OVERVIEW</a:t>
            </a:r>
          </a:p>
        </p:txBody>
      </p:sp>
      <p:graphicFrame>
        <p:nvGraphicFramePr>
          <p:cNvPr id="26" name="Table 12">
            <a:extLst>
              <a:ext uri="{FF2B5EF4-FFF2-40B4-BE49-F238E27FC236}">
                <a16:creationId xmlns:a16="http://schemas.microsoft.com/office/drawing/2014/main" id="{D9783CCA-C635-7FF9-7B55-723F1CDC767C}"/>
              </a:ext>
            </a:extLst>
          </p:cNvPr>
          <p:cNvGraphicFramePr>
            <a:graphicFrameLocks noGrp="1"/>
          </p:cNvGraphicFramePr>
          <p:nvPr>
            <p:ph sz="quarter" idx="10"/>
            <p:extLst>
              <p:ext uri="{D42A27DB-BD31-4B8C-83A1-F6EECF244321}">
                <p14:modId xmlns:p14="http://schemas.microsoft.com/office/powerpoint/2010/main" val="1206940416"/>
              </p:ext>
            </p:extLst>
          </p:nvPr>
        </p:nvGraphicFramePr>
        <p:xfrm>
          <a:off x="1020120" y="1402494"/>
          <a:ext cx="5397195" cy="4984026"/>
        </p:xfrm>
        <a:graphic>
          <a:graphicData uri="http://schemas.openxmlformats.org/drawingml/2006/table">
            <a:tbl>
              <a:tblPr firstRow="1" bandRow="1">
                <a:tableStyleId>{284E427A-3D55-4303-BF80-6455036E1DE7}</a:tableStyleId>
              </a:tblPr>
              <a:tblGrid>
                <a:gridCol w="979805">
                  <a:extLst>
                    <a:ext uri="{9D8B030D-6E8A-4147-A177-3AD203B41FA5}">
                      <a16:colId xmlns:a16="http://schemas.microsoft.com/office/drawing/2014/main" val="3217802514"/>
                    </a:ext>
                  </a:extLst>
                </a:gridCol>
                <a:gridCol w="4417390">
                  <a:extLst>
                    <a:ext uri="{9D8B030D-6E8A-4147-A177-3AD203B41FA5}">
                      <a16:colId xmlns:a16="http://schemas.microsoft.com/office/drawing/2014/main" val="3006268266"/>
                    </a:ext>
                  </a:extLst>
                </a:gridCol>
              </a:tblGrid>
              <a:tr h="830671">
                <a:tc>
                  <a:txBody>
                    <a:bodyPr/>
                    <a:lstStyle/>
                    <a:p>
                      <a:pPr algn="ctr"/>
                      <a:r>
                        <a:rPr lang="en-US" sz="3200" dirty="0">
                          <a:effectLst>
                            <a:outerShdw blurRad="38100" dist="38100" dir="2700000" algn="tl">
                              <a:srgbClr val="000000">
                                <a:alpha val="43137"/>
                              </a:srgbClr>
                            </a:outerShdw>
                          </a:effectLst>
                        </a:rPr>
                        <a:t>01     </a:t>
                      </a:r>
                      <a:endParaRPr lang="en-US" sz="3200" dirty="0">
                        <a:effectLst>
                          <a:outerShdw blurRad="38100" dist="38100" dir="2700000" algn="tl">
                            <a:srgbClr val="000000">
                              <a:alpha val="43137"/>
                            </a:srgbClr>
                          </a:outerShdw>
                        </a:effectLst>
                        <a:latin typeface="Bahnschrift SemiLight Condensed" panose="020B0502040204020203" pitchFamily="34" charset="0"/>
                      </a:endParaRPr>
                    </a:p>
                  </a:txBody>
                  <a:tcPr anchor="b"/>
                </a:tc>
                <a:tc>
                  <a:txBody>
                    <a:bodyPr/>
                    <a:lstStyle/>
                    <a:p>
                      <a:pPr algn="l"/>
                      <a:r>
                        <a:rPr lang="en-US" sz="2000" dirty="0">
                          <a:effectLst>
                            <a:outerShdw blurRad="38100" dist="38100" dir="2700000" algn="tl">
                              <a:srgbClr val="000000">
                                <a:alpha val="43137"/>
                              </a:srgbClr>
                            </a:outerShdw>
                          </a:effectLst>
                        </a:rPr>
                        <a:t>PROJECT INTRO</a:t>
                      </a:r>
                    </a:p>
                    <a:p>
                      <a:pPr algn="l"/>
                      <a:endParaRPr lang="en-US" sz="2000" dirty="0">
                        <a:effectLst>
                          <a:outerShdw blurRad="38100" dist="38100" dir="2700000" algn="tl">
                            <a:srgbClr val="000000">
                              <a:alpha val="43137"/>
                            </a:srgbClr>
                          </a:outerShdw>
                        </a:effectLst>
                        <a:latin typeface="Bahnschrift SemiLight Condensed" panose="020B0502040204020203" pitchFamily="34" charset="0"/>
                      </a:endParaRPr>
                    </a:p>
                  </a:txBody>
                  <a:tcPr marL="0" anchor="b"/>
                </a:tc>
                <a:extLst>
                  <a:ext uri="{0D108BD9-81ED-4DB2-BD59-A6C34878D82A}">
                    <a16:rowId xmlns:a16="http://schemas.microsoft.com/office/drawing/2014/main" val="1664363196"/>
                  </a:ext>
                </a:extLst>
              </a:tr>
              <a:tr h="830671">
                <a:tc>
                  <a:txBody>
                    <a:bodyPr/>
                    <a:lstStyle/>
                    <a:p>
                      <a:pPr algn="ctr"/>
                      <a:r>
                        <a:rPr lang="en-US" sz="3200" b="1" dirty="0">
                          <a:solidFill>
                            <a:schemeClr val="bg1"/>
                          </a:solidFill>
                          <a:effectLst>
                            <a:outerShdw blurRad="38100" dist="38100" dir="2700000" algn="tl">
                              <a:srgbClr val="000000">
                                <a:alpha val="43137"/>
                              </a:srgbClr>
                            </a:outerShdw>
                          </a:effectLst>
                        </a:rPr>
                        <a:t>02</a:t>
                      </a:r>
                      <a:endParaRPr lang="en-US" sz="32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effectLst>
                            <a:outerShdw blurRad="38100" dist="38100" dir="2700000" algn="tl">
                              <a:srgbClr val="000000">
                                <a:alpha val="43137"/>
                              </a:srgbClr>
                            </a:outerShdw>
                          </a:effectLst>
                        </a:rPr>
                        <a:t>PROBLEM STATEMENT</a:t>
                      </a:r>
                    </a:p>
                    <a:p>
                      <a:pPr algn="l"/>
                      <a:endParaRPr lang="en-US" sz="20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marL="0" anchor="ctr"/>
                </a:tc>
                <a:extLst>
                  <a:ext uri="{0D108BD9-81ED-4DB2-BD59-A6C34878D82A}">
                    <a16:rowId xmlns:a16="http://schemas.microsoft.com/office/drawing/2014/main" val="1511404762"/>
                  </a:ext>
                </a:extLst>
              </a:tr>
              <a:tr h="830671">
                <a:tc>
                  <a:txBody>
                    <a:bodyPr/>
                    <a:lstStyle/>
                    <a:p>
                      <a:pPr algn="ctr"/>
                      <a:r>
                        <a:rPr lang="en-US" sz="3200" b="1" dirty="0">
                          <a:solidFill>
                            <a:schemeClr val="bg1"/>
                          </a:solidFill>
                          <a:effectLst>
                            <a:outerShdw blurRad="38100" dist="38100" dir="2700000" algn="tl">
                              <a:srgbClr val="000000">
                                <a:alpha val="43137"/>
                              </a:srgbClr>
                            </a:outerShdw>
                          </a:effectLst>
                        </a:rPr>
                        <a:t>03</a:t>
                      </a:r>
                      <a:endParaRPr lang="en-US" sz="32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effectLst>
                            <a:outerShdw blurRad="38100" dist="38100" dir="2700000" algn="tl">
                              <a:srgbClr val="000000">
                                <a:alpha val="43137"/>
                              </a:srgbClr>
                            </a:outerShdw>
                          </a:effectLst>
                        </a:rPr>
                        <a:t>TECHNOLOGIES USED</a:t>
                      </a:r>
                      <a:endParaRPr lang="en-US" sz="20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cs typeface="Posterama" panose="020B0504020200020000" pitchFamily="34" charset="0"/>
                      </a:endParaRPr>
                    </a:p>
                  </a:txBody>
                  <a:tcPr marL="0" anchor="ctr"/>
                </a:tc>
                <a:extLst>
                  <a:ext uri="{0D108BD9-81ED-4DB2-BD59-A6C34878D82A}">
                    <a16:rowId xmlns:a16="http://schemas.microsoft.com/office/drawing/2014/main" val="2521488287"/>
                  </a:ext>
                </a:extLst>
              </a:tr>
              <a:tr h="830671">
                <a:tc>
                  <a:txBody>
                    <a:bodyPr/>
                    <a:lstStyle/>
                    <a:p>
                      <a:pPr algn="ctr"/>
                      <a:r>
                        <a:rPr lang="en-US" sz="3200" b="1" dirty="0">
                          <a:solidFill>
                            <a:schemeClr val="bg1"/>
                          </a:solidFill>
                          <a:effectLst>
                            <a:outerShdw blurRad="38100" dist="38100" dir="2700000" algn="tl">
                              <a:srgbClr val="000000">
                                <a:alpha val="43137"/>
                              </a:srgbClr>
                            </a:outerShdw>
                          </a:effectLst>
                        </a:rPr>
                        <a:t>04</a:t>
                      </a:r>
                      <a:endParaRPr lang="en-US" sz="32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effectLst>
                            <a:outerShdw blurRad="38100" dist="38100" dir="2700000" algn="tl">
                              <a:srgbClr val="000000">
                                <a:alpha val="43137"/>
                              </a:srgbClr>
                            </a:outerShdw>
                          </a:effectLst>
                        </a:rPr>
                        <a:t>PROPOSED WORK</a:t>
                      </a:r>
                      <a:endParaRPr lang="en-US" sz="20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cs typeface="Posterama" panose="020B0504020200020000" pitchFamily="34" charset="0"/>
                      </a:endParaRPr>
                    </a:p>
                  </a:txBody>
                  <a:tcPr marL="0" anchor="ctr"/>
                </a:tc>
                <a:extLst>
                  <a:ext uri="{0D108BD9-81ED-4DB2-BD59-A6C34878D82A}">
                    <a16:rowId xmlns:a16="http://schemas.microsoft.com/office/drawing/2014/main" val="3796761412"/>
                  </a:ext>
                </a:extLst>
              </a:tr>
              <a:tr h="830671">
                <a:tc>
                  <a:txBody>
                    <a:bodyPr/>
                    <a:lstStyle/>
                    <a:p>
                      <a:pPr algn="ctr"/>
                      <a:r>
                        <a:rPr lang="en-US" sz="3200" b="1" dirty="0">
                          <a:solidFill>
                            <a:schemeClr val="bg1"/>
                          </a:solidFill>
                          <a:effectLst>
                            <a:outerShdw blurRad="38100" dist="38100" dir="2700000" algn="tl">
                              <a:srgbClr val="000000">
                                <a:alpha val="43137"/>
                              </a:srgbClr>
                            </a:outerShdw>
                          </a:effectLst>
                        </a:rPr>
                        <a:t>05</a:t>
                      </a:r>
                      <a:endParaRPr lang="en-US" sz="32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anchor="ctr"/>
                </a:tc>
                <a:tc>
                  <a:txBody>
                    <a:bodyPr/>
                    <a:lstStyle/>
                    <a:p>
                      <a:r>
                        <a:rPr lang="en-US" sz="2000" b="1" dirty="0">
                          <a:solidFill>
                            <a:schemeClr val="bg1"/>
                          </a:solidFill>
                          <a:effectLst>
                            <a:outerShdw blurRad="38100" dist="38100" dir="2700000" algn="tl">
                              <a:srgbClr val="000000">
                                <a:alpha val="43137"/>
                              </a:srgbClr>
                            </a:outerShdw>
                          </a:effectLst>
                        </a:rPr>
                        <a:t>MODEL AND FEATURES</a:t>
                      </a:r>
                      <a:endParaRPr lang="en-US" sz="20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marL="0" anchor="ctr"/>
                </a:tc>
                <a:extLst>
                  <a:ext uri="{0D108BD9-81ED-4DB2-BD59-A6C34878D82A}">
                    <a16:rowId xmlns:a16="http://schemas.microsoft.com/office/drawing/2014/main" val="3602039042"/>
                  </a:ext>
                </a:extLst>
              </a:tr>
              <a:tr h="830671">
                <a:tc>
                  <a:txBody>
                    <a:bodyPr/>
                    <a:lstStyle/>
                    <a:p>
                      <a:pPr algn="ctr"/>
                      <a:r>
                        <a:rPr lang="en-US" sz="3200" b="1" dirty="0">
                          <a:solidFill>
                            <a:schemeClr val="bg1"/>
                          </a:solidFill>
                          <a:effectLst>
                            <a:outerShdw blurRad="38100" dist="38100" dir="2700000" algn="tl">
                              <a:srgbClr val="000000">
                                <a:alpha val="43137"/>
                              </a:srgbClr>
                            </a:outerShdw>
                          </a:effectLst>
                        </a:rPr>
                        <a:t>06</a:t>
                      </a:r>
                      <a:endParaRPr lang="en-US" sz="32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anchor="ctr"/>
                </a:tc>
                <a:tc>
                  <a:txBody>
                    <a:bodyPr/>
                    <a:lstStyle/>
                    <a:p>
                      <a:r>
                        <a:rPr lang="en-US" sz="2000" b="1" dirty="0">
                          <a:solidFill>
                            <a:schemeClr val="bg1"/>
                          </a:solidFill>
                          <a:effectLst>
                            <a:outerShdw blurRad="38100" dist="38100" dir="2700000" algn="tl">
                              <a:srgbClr val="000000">
                                <a:alpha val="43137"/>
                              </a:srgbClr>
                            </a:outerShdw>
                          </a:effectLst>
                        </a:rPr>
                        <a:t>SUMMARY &amp; CURRENT PROGRESS</a:t>
                      </a:r>
                      <a:endParaRPr lang="en-US" sz="2000" b="1" dirty="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a:txBody>
                  <a:tcPr marL="0" anchor="ctr"/>
                </a:tc>
                <a:extLst>
                  <a:ext uri="{0D108BD9-81ED-4DB2-BD59-A6C34878D82A}">
                    <a16:rowId xmlns:a16="http://schemas.microsoft.com/office/drawing/2014/main" val="2061766396"/>
                  </a:ext>
                </a:extLst>
              </a:tr>
            </a:tbl>
          </a:graphicData>
        </a:graphic>
      </p:graphicFrame>
      <p:pic>
        <p:nvPicPr>
          <p:cNvPr id="11" name="Picture Placeholder 10">
            <a:extLst>
              <a:ext uri="{FF2B5EF4-FFF2-40B4-BE49-F238E27FC236}">
                <a16:creationId xmlns:a16="http://schemas.microsoft.com/office/drawing/2014/main" id="{6B855994-A782-5275-60E7-EC5601707F44}"/>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artisticTexturizer/>
                    </a14:imgEffect>
                  </a14:imgLayer>
                </a14:imgProps>
              </a:ext>
            </a:extLst>
          </a:blip>
          <a:srcRect/>
          <a:stretch/>
        </p:blipFill>
        <p:spPr/>
      </p:pic>
      <p:pic>
        <p:nvPicPr>
          <p:cNvPr id="4" name="Picture Placeholder 3" descr="A close up of a plant">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rotWithShape="1">
          <a:blip r:embed="rId4" cstate="email">
            <a:extLst>
              <a:ext uri="{BEBA8EAE-BF5A-486C-A8C5-ECC9F3942E4B}">
                <a14:imgProps xmlns:a14="http://schemas.microsoft.com/office/drawing/2010/main">
                  <a14:imgLayer r:embed="rId5">
                    <a14:imgEffect>
                      <a14:artisticTexturizer trans="9000"/>
                    </a14:imgEffect>
                    <a14:imgEffect>
                      <a14:colorTemperature colorTemp="9367"/>
                    </a14:imgEffect>
                    <a14:imgEffect>
                      <a14:saturation sat="200000"/>
                    </a14:imgEffect>
                    <a14:imgEffect>
                      <a14:brightnessContrast bright="6000" contrast="-19000"/>
                    </a14:imgEffect>
                  </a14:imgLayer>
                </a14:imgProps>
              </a:ext>
              <a:ext uri="{28A0092B-C50C-407E-A947-70E740481C1C}">
                <a14:useLocalDpi xmlns:a14="http://schemas.microsoft.com/office/drawing/2010/main"/>
              </a:ext>
            </a:extLst>
          </a:blip>
          <a:srcRect/>
          <a:stretch/>
        </p:blipFill>
        <p:spPr/>
      </p:pic>
      <p:pic>
        <p:nvPicPr>
          <p:cNvPr id="2" name="Picture 1">
            <a:extLst>
              <a:ext uri="{FF2B5EF4-FFF2-40B4-BE49-F238E27FC236}">
                <a16:creationId xmlns:a16="http://schemas.microsoft.com/office/drawing/2014/main" id="{A96D7859-29BA-8440-D91A-6BB0AAF52DC9}"/>
              </a:ext>
            </a:extLst>
          </p:cNvPr>
          <p:cNvPicPr>
            <a:picLocks noChangeAspect="1"/>
          </p:cNvPicPr>
          <p:nvPr/>
        </p:nvPicPr>
        <p:blipFill>
          <a:blip r:embed="rId6"/>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9397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9671-5844-FE01-8430-3BE7539F78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EB262D8-D173-6462-105E-AA09E2C29F64}"/>
              </a:ext>
            </a:extLst>
          </p:cNvPr>
          <p:cNvSpPr>
            <a:spLocks noGrp="1"/>
          </p:cNvSpPr>
          <p:nvPr>
            <p:ph type="title"/>
          </p:nvPr>
        </p:nvSpPr>
        <p:spPr>
          <a:xfrm>
            <a:off x="536401" y="319472"/>
            <a:ext cx="6208776" cy="932688"/>
          </a:xfrm>
        </p:spPr>
        <p:txBody>
          <a:bodyPr/>
          <a:lstStyle/>
          <a:p>
            <a:r>
              <a:rPr lang="en-US" dirty="0"/>
              <a:t>PROJECT </a:t>
            </a:r>
            <a:r>
              <a:rPr lang="en-US" dirty="0" err="1"/>
              <a:t>INTrOduction</a:t>
            </a:r>
            <a:endParaRPr lang="en-US" dirty="0"/>
          </a:p>
        </p:txBody>
      </p:sp>
      <p:pic>
        <p:nvPicPr>
          <p:cNvPr id="11" name="Picture Placeholder 10">
            <a:extLst>
              <a:ext uri="{FF2B5EF4-FFF2-40B4-BE49-F238E27FC236}">
                <a16:creationId xmlns:a16="http://schemas.microsoft.com/office/drawing/2014/main" id="{17011383-8A38-E5A8-FB67-728F79F2F96E}"/>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artisticTexturizer/>
                    </a14:imgEffect>
                  </a14:imgLayer>
                </a14:imgProps>
              </a:ext>
            </a:extLst>
          </a:blip>
          <a:srcRect/>
          <a:stretch/>
        </p:blipFill>
        <p:spPr/>
      </p:pic>
      <p:pic>
        <p:nvPicPr>
          <p:cNvPr id="4" name="Picture Placeholder 3" descr="A close up of a plant">
            <a:extLst>
              <a:ext uri="{FF2B5EF4-FFF2-40B4-BE49-F238E27FC236}">
                <a16:creationId xmlns:a16="http://schemas.microsoft.com/office/drawing/2014/main" id="{60DA232D-1C7F-DEF8-F8AC-1EFF2BBD7E1C}"/>
              </a:ext>
            </a:extLst>
          </p:cNvPr>
          <p:cNvPicPr>
            <a:picLocks noGrp="1" noChangeAspect="1"/>
          </p:cNvPicPr>
          <p:nvPr>
            <p:ph type="pic" sz="quarter" idx="11"/>
          </p:nvPr>
        </p:nvPicPr>
        <p:blipFill rotWithShape="1">
          <a:blip r:embed="rId4" cstate="email">
            <a:extLst>
              <a:ext uri="{BEBA8EAE-BF5A-486C-A8C5-ECC9F3942E4B}">
                <a14:imgProps xmlns:a14="http://schemas.microsoft.com/office/drawing/2010/main">
                  <a14:imgLayer r:embed="rId5">
                    <a14:imgEffect>
                      <a14:artisticTexturizer trans="9000"/>
                    </a14:imgEffect>
                    <a14:imgEffect>
                      <a14:colorTemperature colorTemp="9367"/>
                    </a14:imgEffect>
                    <a14:imgEffect>
                      <a14:saturation sat="200000"/>
                    </a14:imgEffect>
                    <a14:imgEffect>
                      <a14:brightnessContrast bright="6000" contrast="-19000"/>
                    </a14:imgEffect>
                  </a14:imgLayer>
                </a14:imgProps>
              </a:ext>
              <a:ext uri="{28A0092B-C50C-407E-A947-70E740481C1C}">
                <a14:useLocalDpi xmlns:a14="http://schemas.microsoft.com/office/drawing/2010/main"/>
              </a:ext>
            </a:extLst>
          </a:blip>
          <a:srcRect/>
          <a:stretch/>
        </p:blipFill>
        <p:spPr/>
      </p:pic>
      <p:sp>
        <p:nvSpPr>
          <p:cNvPr id="3" name="Content Placeholder 2">
            <a:extLst>
              <a:ext uri="{FF2B5EF4-FFF2-40B4-BE49-F238E27FC236}">
                <a16:creationId xmlns:a16="http://schemas.microsoft.com/office/drawing/2014/main" id="{D9FB006C-D752-1EEB-A066-4873EC42A5D6}"/>
              </a:ext>
            </a:extLst>
          </p:cNvPr>
          <p:cNvSpPr>
            <a:spLocks noGrp="1"/>
          </p:cNvSpPr>
          <p:nvPr>
            <p:ph sz="quarter" idx="10"/>
          </p:nvPr>
        </p:nvSpPr>
        <p:spPr>
          <a:xfrm>
            <a:off x="536402" y="1252160"/>
            <a:ext cx="6208776" cy="4191378"/>
          </a:xfrm>
        </p:spPr>
        <p:txBody>
          <a:bodyPr/>
          <a:lstStyle/>
          <a:p>
            <a:pPr algn="just"/>
            <a:r>
              <a:rPr lang="en-US" sz="2000" dirty="0"/>
              <a:t>Plant disease detection is critical in agriculture, significantly impacting crop yield and food supply. This paper introduces an innovative approach utilizing deep learning and computer vision techniques to detect and classify plant diseases. </a:t>
            </a:r>
          </a:p>
          <a:p>
            <a:pPr algn="just"/>
            <a:r>
              <a:rPr lang="en-US" sz="2000" dirty="0"/>
              <a:t>The proposed method involves image processing to analyze leaf health conditions using a dataset of varied leaf images exhibiting disease manifestations. </a:t>
            </a:r>
          </a:p>
          <a:p>
            <a:pPr algn="just"/>
            <a:r>
              <a:rPr lang="en-US" sz="2000" dirty="0"/>
              <a:t>The model is trained to recognize distinct patterns associated with different diseases, enabling early detection and intervention. This AI-based system aims to enhance agricultural productivity, minimize crop losses, and contribute to food security. </a:t>
            </a:r>
          </a:p>
          <a:p>
            <a:pPr algn="just"/>
            <a:r>
              <a:rPr lang="en-US" sz="2000" dirty="0"/>
              <a:t>Furthermore, it has potential application in mobile platforms, providing farmers with a user-friendly tool for managing plant diseases</a:t>
            </a:r>
            <a:r>
              <a:rPr lang="en-US" dirty="0"/>
              <a:t>.</a:t>
            </a:r>
          </a:p>
        </p:txBody>
      </p:sp>
      <p:pic>
        <p:nvPicPr>
          <p:cNvPr id="2" name="Picture 1">
            <a:extLst>
              <a:ext uri="{FF2B5EF4-FFF2-40B4-BE49-F238E27FC236}">
                <a16:creationId xmlns:a16="http://schemas.microsoft.com/office/drawing/2014/main" id="{265A38B6-AFA5-594B-3E90-63DBD5463ED3}"/>
              </a:ext>
            </a:extLst>
          </p:cNvPr>
          <p:cNvPicPr>
            <a:picLocks noChangeAspect="1"/>
          </p:cNvPicPr>
          <p:nvPr/>
        </p:nvPicPr>
        <p:blipFill>
          <a:blip r:embed="rId6"/>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8655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79BAB-1C6D-862B-8A28-6DB59214A123}"/>
            </a:ext>
          </a:extLst>
        </p:cNvPr>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439A257C-05AF-D970-CF09-60E1DEE32FFC}"/>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DFFCC95A-5A97-862D-F89D-D312C766ADA2}"/>
              </a:ext>
            </a:extLst>
          </p:cNvPr>
          <p:cNvSpPr>
            <a:spLocks noGrp="1"/>
          </p:cNvSpPr>
          <p:nvPr>
            <p:ph type="title"/>
          </p:nvPr>
        </p:nvSpPr>
        <p:spPr/>
        <p:txBody>
          <a:bodyPr/>
          <a:lstStyle/>
          <a:p>
            <a:r>
              <a:rPr lang="en-US" dirty="0"/>
              <a:t>PROBLEM STATEMENT</a:t>
            </a:r>
          </a:p>
        </p:txBody>
      </p:sp>
      <p:sp>
        <p:nvSpPr>
          <p:cNvPr id="8" name="Text Placeholder 7">
            <a:extLst>
              <a:ext uri="{FF2B5EF4-FFF2-40B4-BE49-F238E27FC236}">
                <a16:creationId xmlns:a16="http://schemas.microsoft.com/office/drawing/2014/main" id="{356413B3-0C1E-7819-5A65-11D5248CD9DC}"/>
              </a:ext>
            </a:extLst>
          </p:cNvPr>
          <p:cNvSpPr>
            <a:spLocks noGrp="1"/>
          </p:cNvSpPr>
          <p:nvPr>
            <p:ph type="body" idx="1"/>
          </p:nvPr>
        </p:nvSpPr>
        <p:spPr/>
        <p:txBody>
          <a:bodyPr/>
          <a:lstStyle/>
          <a:p>
            <a:r>
              <a:rPr lang="en-US" dirty="0"/>
              <a:t>LEAF DISEASE DETECTION</a:t>
            </a:r>
          </a:p>
        </p:txBody>
      </p:sp>
      <p:pic>
        <p:nvPicPr>
          <p:cNvPr id="4" name="Picture 3">
            <a:extLst>
              <a:ext uri="{FF2B5EF4-FFF2-40B4-BE49-F238E27FC236}">
                <a16:creationId xmlns:a16="http://schemas.microsoft.com/office/drawing/2014/main" id="{6329E0EA-C367-C1DF-EC00-DF645D2D8ABB}"/>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5704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p:txBody>
          <a:bodyPr/>
          <a:lstStyle/>
          <a:p>
            <a:r>
              <a:rPr lang="en-US" dirty="0"/>
              <a:t>Problem statement</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3"/>
          </p:nvPr>
        </p:nvSpPr>
        <p:spPr/>
        <p:txBody>
          <a:bodyPr/>
          <a:lstStyle/>
          <a:p>
            <a:fld id="{B776CE9F-4BD8-A748-847B-B97BB3C5BACA}" type="slidenum">
              <a:rPr lang="en-US" smtClean="0"/>
              <a:pPr/>
              <a:t>5</a:t>
            </a:fld>
            <a:endParaRPr lang="en-US" dirty="0"/>
          </a:p>
        </p:txBody>
      </p:sp>
      <p:sp>
        <p:nvSpPr>
          <p:cNvPr id="7" name="Rectangle 4">
            <a:extLst>
              <a:ext uri="{FF2B5EF4-FFF2-40B4-BE49-F238E27FC236}">
                <a16:creationId xmlns:a16="http://schemas.microsoft.com/office/drawing/2014/main" id="{DFC14D6B-A55A-BFCE-30A5-99D6A8AB1873}"/>
              </a:ext>
            </a:extLst>
          </p:cNvPr>
          <p:cNvSpPr>
            <a:spLocks noGrp="1" noChangeArrowheads="1"/>
          </p:cNvSpPr>
          <p:nvPr>
            <p:ph sz="quarter" idx="10"/>
          </p:nvPr>
        </p:nvSpPr>
        <p:spPr bwMode="auto">
          <a:xfrm>
            <a:off x="56049" y="1453779"/>
            <a:ext cx="5870787" cy="467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gn="just">
              <a:lnSpc>
                <a:spcPct val="115000"/>
              </a:lnSpc>
              <a:spcAft>
                <a:spcPts val="1000"/>
              </a:spcAft>
            </a:pPr>
            <a:r>
              <a:rPr lang="en-US" sz="2000" dirty="0">
                <a:effectLst/>
                <a:ea typeface="Times New Roman" panose="02020603050405020304" pitchFamily="18" charset="0"/>
                <a:cs typeface="Mangal" panose="02040503050203030202" pitchFamily="18" charset="0"/>
              </a:rPr>
              <a:t>The objective of this project is to design and implement an automated system capable of accurately detecting and classifying leaf diseases using deep learning techniques. By leveraging advanced image-based prediction models, this project aims to assist farmers and agricultural stakeholders in identifying plant diseases at an early stage, thereby minimizing crop losses and enhancing agricultural productivity. Additionally, this project seeks to promote the integration of artificial intelligence in agriculture, demonstrating its potential to address real-world challenges in sustainable and efficient farming practices.</a:t>
            </a:r>
          </a:p>
        </p:txBody>
      </p:sp>
      <p:sp>
        <p:nvSpPr>
          <p:cNvPr id="8" name="Rectangle 7">
            <a:extLst>
              <a:ext uri="{FF2B5EF4-FFF2-40B4-BE49-F238E27FC236}">
                <a16:creationId xmlns:a16="http://schemas.microsoft.com/office/drawing/2014/main" id="{367B0A5D-984E-682E-38C3-F1C8862263D7}"/>
              </a:ext>
            </a:extLst>
          </p:cNvPr>
          <p:cNvSpPr/>
          <p:nvPr/>
        </p:nvSpPr>
        <p:spPr>
          <a:xfrm>
            <a:off x="6321214" y="-196948"/>
            <a:ext cx="6780424" cy="686292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DBA49BF-50B4-9775-24DC-895886718858}"/>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487477" y="0"/>
            <a:ext cx="9681883" cy="6515101"/>
          </a:xfrm>
          <a:prstGeom prst="rect">
            <a:avLst/>
          </a:prstGeom>
        </p:spPr>
      </p:pic>
      <p:pic>
        <p:nvPicPr>
          <p:cNvPr id="3" name="Picture 2">
            <a:extLst>
              <a:ext uri="{FF2B5EF4-FFF2-40B4-BE49-F238E27FC236}">
                <a16:creationId xmlns:a16="http://schemas.microsoft.com/office/drawing/2014/main" id="{58A22659-FB8A-4A1A-AA27-3FC4F03D6EFC}"/>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8619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EA60F7F0-5A05-B174-1788-677FC874108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E01EC46C-AF2C-7089-2B65-117AFD103A94}"/>
              </a:ext>
            </a:extLst>
          </p:cNvPr>
          <p:cNvSpPr>
            <a:spLocks noGrp="1"/>
          </p:cNvSpPr>
          <p:nvPr>
            <p:ph type="title"/>
          </p:nvPr>
        </p:nvSpPr>
        <p:spPr/>
        <p:txBody>
          <a:bodyPr/>
          <a:lstStyle/>
          <a:p>
            <a:r>
              <a:rPr lang="en-US" dirty="0"/>
              <a:t>Technologies used</a:t>
            </a:r>
          </a:p>
        </p:txBody>
      </p:sp>
      <p:sp>
        <p:nvSpPr>
          <p:cNvPr id="8" name="Text Placeholder 7">
            <a:extLst>
              <a:ext uri="{FF2B5EF4-FFF2-40B4-BE49-F238E27FC236}">
                <a16:creationId xmlns:a16="http://schemas.microsoft.com/office/drawing/2014/main" id="{F3D99FA5-9E3A-B05E-BBFD-2BEB2CD4B021}"/>
              </a:ext>
            </a:extLst>
          </p:cNvPr>
          <p:cNvSpPr>
            <a:spLocks noGrp="1"/>
          </p:cNvSpPr>
          <p:nvPr>
            <p:ph type="body" idx="1"/>
          </p:nvPr>
        </p:nvSpPr>
        <p:spPr/>
        <p:txBody>
          <a:bodyPr/>
          <a:lstStyle/>
          <a:p>
            <a:r>
              <a:rPr lang="en-US" dirty="0"/>
              <a:t>LEAF DISEASE DETECTION</a:t>
            </a:r>
          </a:p>
        </p:txBody>
      </p:sp>
      <p:pic>
        <p:nvPicPr>
          <p:cNvPr id="2" name="Picture 1">
            <a:extLst>
              <a:ext uri="{FF2B5EF4-FFF2-40B4-BE49-F238E27FC236}">
                <a16:creationId xmlns:a16="http://schemas.microsoft.com/office/drawing/2014/main" id="{D9D7F26D-2FAF-E8CC-AE24-FEF91C551619}"/>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7592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D679-8FED-0678-B9C5-2CBA6F01CCCF}"/>
              </a:ext>
            </a:extLst>
          </p:cNvPr>
          <p:cNvSpPr>
            <a:spLocks noGrp="1"/>
          </p:cNvSpPr>
          <p:nvPr>
            <p:ph type="title"/>
          </p:nvPr>
        </p:nvSpPr>
        <p:spPr>
          <a:xfrm>
            <a:off x="551871" y="378224"/>
            <a:ext cx="11000232" cy="713232"/>
          </a:xfrm>
        </p:spPr>
        <p:txBody>
          <a:bodyPr/>
          <a:lstStyle/>
          <a:p>
            <a:r>
              <a:rPr lang="en-US" dirty="0"/>
              <a:t>Some new gen amazing tech used</a:t>
            </a:r>
          </a:p>
        </p:txBody>
      </p:sp>
      <p:pic>
        <p:nvPicPr>
          <p:cNvPr id="12" name="Picture Placeholder 11">
            <a:extLst>
              <a:ext uri="{FF2B5EF4-FFF2-40B4-BE49-F238E27FC236}">
                <a16:creationId xmlns:a16="http://schemas.microsoft.com/office/drawing/2014/main" id="{1B4D34E4-EBC0-222B-AFF3-9070016359D2}"/>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5963" r="5963"/>
          <a:stretch>
            <a:fillRect/>
          </a:stretch>
        </p:blipFill>
        <p:spPr/>
      </p:pic>
      <p:pic>
        <p:nvPicPr>
          <p:cNvPr id="23" name="Picture Placeholder 22">
            <a:extLst>
              <a:ext uri="{FF2B5EF4-FFF2-40B4-BE49-F238E27FC236}">
                <a16:creationId xmlns:a16="http://schemas.microsoft.com/office/drawing/2014/main" id="{BC408FF5-7970-4693-DF09-6AD36CC1B584}"/>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26102" r="26102"/>
          <a:stretch>
            <a:fillRect/>
          </a:stretch>
        </p:blipFill>
        <p:spPr/>
      </p:pic>
      <p:pic>
        <p:nvPicPr>
          <p:cNvPr id="26" name="Picture Placeholder 25">
            <a:extLst>
              <a:ext uri="{FF2B5EF4-FFF2-40B4-BE49-F238E27FC236}">
                <a16:creationId xmlns:a16="http://schemas.microsoft.com/office/drawing/2014/main" id="{6222C4A6-6F60-8A95-8E18-673C0D39206D}"/>
              </a:ext>
            </a:extLst>
          </p:cNvPr>
          <p:cNvPicPr>
            <a:picLocks noGrp="1" noChangeAspect="1"/>
          </p:cNvPicPr>
          <p:nvPr>
            <p:ph type="pic" sz="quarter" idx="16"/>
          </p:nvPr>
        </p:nvPicPr>
        <p:blipFill>
          <a:blip r:embed="rId6">
            <a:extLst>
              <a:ext uri="{837473B0-CC2E-450A-ABE3-18F120FF3D39}">
                <a1611:picAttrSrcUrl xmlns:a1611="http://schemas.microsoft.com/office/drawing/2016/11/main" r:id="rId7"/>
              </a:ext>
            </a:extLst>
          </a:blip>
          <a:srcRect l="17798" r="17798"/>
          <a:stretch>
            <a:fillRect/>
          </a:stretch>
        </p:blipFill>
        <p:spPr/>
      </p:pic>
      <p:pic>
        <p:nvPicPr>
          <p:cNvPr id="31" name="Picture Placeholder 30">
            <a:extLst>
              <a:ext uri="{FF2B5EF4-FFF2-40B4-BE49-F238E27FC236}">
                <a16:creationId xmlns:a16="http://schemas.microsoft.com/office/drawing/2014/main" id="{F735163C-AD9C-75D3-4843-49B7B923154C}"/>
              </a:ext>
            </a:extLst>
          </p:cNvPr>
          <p:cNvPicPr>
            <a:picLocks noGrp="1" noChangeAspect="1"/>
          </p:cNvPicPr>
          <p:nvPr>
            <p:ph type="pic" sz="quarter" idx="17"/>
          </p:nvPr>
        </p:nvPicPr>
        <p:blipFill>
          <a:blip r:embed="rId8">
            <a:extLst>
              <a:ext uri="{837473B0-CC2E-450A-ABE3-18F120FF3D39}">
                <a1611:picAttrSrcUrl xmlns:a1611="http://schemas.microsoft.com/office/drawing/2016/11/main" r:id="rId9"/>
              </a:ext>
            </a:extLst>
          </a:blip>
          <a:srcRect/>
          <a:stretch>
            <a:fillRect/>
          </a:stretch>
        </p:blipFill>
        <p:spPr/>
      </p:pic>
      <p:sp>
        <p:nvSpPr>
          <p:cNvPr id="7" name="Text Placeholder 6">
            <a:extLst>
              <a:ext uri="{FF2B5EF4-FFF2-40B4-BE49-F238E27FC236}">
                <a16:creationId xmlns:a16="http://schemas.microsoft.com/office/drawing/2014/main" id="{8F7D987E-7D7F-99C0-2C79-C34BFD754ECD}"/>
              </a:ext>
            </a:extLst>
          </p:cNvPr>
          <p:cNvSpPr>
            <a:spLocks noGrp="1"/>
          </p:cNvSpPr>
          <p:nvPr>
            <p:ph type="body" sz="quarter" idx="18"/>
          </p:nvPr>
        </p:nvSpPr>
        <p:spPr/>
        <p:txBody>
          <a:bodyPr/>
          <a:lstStyle/>
          <a:p>
            <a:r>
              <a:rPr lang="en-US" dirty="0"/>
              <a:t>Machine learning</a:t>
            </a:r>
          </a:p>
        </p:txBody>
      </p:sp>
      <p:sp>
        <p:nvSpPr>
          <p:cNvPr id="8" name="Text Placeholder 7">
            <a:extLst>
              <a:ext uri="{FF2B5EF4-FFF2-40B4-BE49-F238E27FC236}">
                <a16:creationId xmlns:a16="http://schemas.microsoft.com/office/drawing/2014/main" id="{EE206569-6249-000C-5409-A64D4A1EE37C}"/>
              </a:ext>
            </a:extLst>
          </p:cNvPr>
          <p:cNvSpPr>
            <a:spLocks noGrp="1"/>
          </p:cNvSpPr>
          <p:nvPr>
            <p:ph type="body" sz="quarter" idx="19"/>
          </p:nvPr>
        </p:nvSpPr>
        <p:spPr/>
        <p:txBody>
          <a:bodyPr/>
          <a:lstStyle/>
          <a:p>
            <a:r>
              <a:rPr lang="en-US" dirty="0"/>
              <a:t>Python</a:t>
            </a:r>
          </a:p>
        </p:txBody>
      </p:sp>
      <p:sp>
        <p:nvSpPr>
          <p:cNvPr id="9" name="Text Placeholder 8">
            <a:extLst>
              <a:ext uri="{FF2B5EF4-FFF2-40B4-BE49-F238E27FC236}">
                <a16:creationId xmlns:a16="http://schemas.microsoft.com/office/drawing/2014/main" id="{71D540DC-300A-6A99-0F7B-4D72421252BA}"/>
              </a:ext>
            </a:extLst>
          </p:cNvPr>
          <p:cNvSpPr>
            <a:spLocks noGrp="1"/>
          </p:cNvSpPr>
          <p:nvPr>
            <p:ph type="body" sz="quarter" idx="20"/>
          </p:nvPr>
        </p:nvSpPr>
        <p:spPr/>
        <p:txBody>
          <a:bodyPr/>
          <a:lstStyle/>
          <a:p>
            <a:r>
              <a:rPr lang="en-US" dirty="0"/>
              <a:t>Streamlit</a:t>
            </a:r>
          </a:p>
        </p:txBody>
      </p:sp>
      <p:sp>
        <p:nvSpPr>
          <p:cNvPr id="10" name="Text Placeholder 9">
            <a:extLst>
              <a:ext uri="{FF2B5EF4-FFF2-40B4-BE49-F238E27FC236}">
                <a16:creationId xmlns:a16="http://schemas.microsoft.com/office/drawing/2014/main" id="{D183CFA9-02A3-C54A-4612-E3A2DE0FB37F}"/>
              </a:ext>
            </a:extLst>
          </p:cNvPr>
          <p:cNvSpPr>
            <a:spLocks noGrp="1"/>
          </p:cNvSpPr>
          <p:nvPr>
            <p:ph type="body" sz="quarter" idx="21"/>
          </p:nvPr>
        </p:nvSpPr>
        <p:spPr/>
        <p:txBody>
          <a:bodyPr/>
          <a:lstStyle/>
          <a:p>
            <a:r>
              <a:rPr lang="en-US" dirty="0"/>
              <a:t>Langchain</a:t>
            </a:r>
          </a:p>
        </p:txBody>
      </p:sp>
      <p:pic>
        <p:nvPicPr>
          <p:cNvPr id="34" name="Picture Placeholder 33">
            <a:extLst>
              <a:ext uri="{FF2B5EF4-FFF2-40B4-BE49-F238E27FC236}">
                <a16:creationId xmlns:a16="http://schemas.microsoft.com/office/drawing/2014/main" id="{E4D7A948-D910-E5C9-859B-758900AE924A}"/>
              </a:ext>
            </a:extLst>
          </p:cNvPr>
          <p:cNvPicPr>
            <a:picLocks noGrp="1" noChangeAspect="1"/>
          </p:cNvPicPr>
          <p:nvPr>
            <p:ph type="pic" sz="quarter" idx="26"/>
          </p:nvPr>
        </p:nvPicPr>
        <p:blipFill>
          <a:blip r:embed="rId10">
            <a:extLst>
              <a:ext uri="{837473B0-CC2E-450A-ABE3-18F120FF3D39}">
                <a1611:picAttrSrcUrl xmlns:a1611="http://schemas.microsoft.com/office/drawing/2016/11/main" r:id="rId11"/>
              </a:ext>
            </a:extLst>
          </a:blip>
          <a:srcRect/>
          <a:stretch>
            <a:fillRect/>
          </a:stretch>
        </p:blipFill>
        <p:spPr/>
      </p:pic>
      <p:pic>
        <p:nvPicPr>
          <p:cNvPr id="37" name="Picture Placeholder 36">
            <a:extLst>
              <a:ext uri="{FF2B5EF4-FFF2-40B4-BE49-F238E27FC236}">
                <a16:creationId xmlns:a16="http://schemas.microsoft.com/office/drawing/2014/main" id="{07F63B0A-7A78-7ACB-40DD-5DC4ADBFA87C}"/>
              </a:ext>
            </a:extLst>
          </p:cNvPr>
          <p:cNvPicPr>
            <a:picLocks noGrp="1" noChangeAspect="1"/>
          </p:cNvPicPr>
          <p:nvPr>
            <p:ph type="pic" sz="quarter" idx="27"/>
          </p:nvPr>
        </p:nvPicPr>
        <p:blipFill>
          <a:blip r:embed="rId12">
            <a:extLst>
              <a:ext uri="{837473B0-CC2E-450A-ABE3-18F120FF3D39}">
                <a1611:picAttrSrcUrl xmlns:a1611="http://schemas.microsoft.com/office/drawing/2016/11/main" r:id="rId13"/>
              </a:ext>
            </a:extLst>
          </a:blip>
          <a:srcRect l="16673" r="16673"/>
          <a:stretch>
            <a:fillRect/>
          </a:stretch>
        </p:blipFill>
        <p:spPr/>
      </p:pic>
      <p:pic>
        <p:nvPicPr>
          <p:cNvPr id="40" name="Picture Placeholder 39">
            <a:extLst>
              <a:ext uri="{FF2B5EF4-FFF2-40B4-BE49-F238E27FC236}">
                <a16:creationId xmlns:a16="http://schemas.microsoft.com/office/drawing/2014/main" id="{837ECC1B-B69C-8E7A-3B1A-A75CBB567730}"/>
              </a:ext>
            </a:extLst>
          </p:cNvPr>
          <p:cNvPicPr>
            <a:picLocks noGrp="1" noChangeAspect="1"/>
          </p:cNvPicPr>
          <p:nvPr>
            <p:ph type="pic" sz="quarter" idx="28"/>
          </p:nvPr>
        </p:nvPicPr>
        <p:blipFill>
          <a:blip r:embed="rId14">
            <a:extLst>
              <a:ext uri="{837473B0-CC2E-450A-ABE3-18F120FF3D39}">
                <a1611:picAttrSrcUrl xmlns:a1611="http://schemas.microsoft.com/office/drawing/2016/11/main" r:id="rId15"/>
              </a:ext>
            </a:extLst>
          </a:blip>
          <a:srcRect l="49" r="49"/>
          <a:stretch>
            <a:fillRect/>
          </a:stretch>
        </p:blipFill>
        <p:spPr/>
      </p:pic>
      <p:pic>
        <p:nvPicPr>
          <p:cNvPr id="43" name="Picture Placeholder 42">
            <a:extLst>
              <a:ext uri="{FF2B5EF4-FFF2-40B4-BE49-F238E27FC236}">
                <a16:creationId xmlns:a16="http://schemas.microsoft.com/office/drawing/2014/main" id="{28F45D0F-3E56-310A-0E40-BC63E5C594D3}"/>
              </a:ext>
            </a:extLst>
          </p:cNvPr>
          <p:cNvPicPr>
            <a:picLocks noGrp="1" noChangeAspect="1"/>
          </p:cNvPicPr>
          <p:nvPr>
            <p:ph type="pic" sz="quarter" idx="29"/>
          </p:nvPr>
        </p:nvPicPr>
        <p:blipFill>
          <a:blip r:embed="rId16">
            <a:extLst>
              <a:ext uri="{837473B0-CC2E-450A-ABE3-18F120FF3D39}">
                <a1611:picAttrSrcUrl xmlns:a1611="http://schemas.microsoft.com/office/drawing/2016/11/main" r:id="rId17"/>
              </a:ext>
            </a:extLst>
          </a:blip>
          <a:srcRect/>
          <a:stretch>
            <a:fillRect/>
          </a:stretch>
        </p:blipFill>
        <p:spPr/>
      </p:pic>
      <p:sp>
        <p:nvSpPr>
          <p:cNvPr id="19" name="Text Placeholder 18">
            <a:extLst>
              <a:ext uri="{FF2B5EF4-FFF2-40B4-BE49-F238E27FC236}">
                <a16:creationId xmlns:a16="http://schemas.microsoft.com/office/drawing/2014/main" id="{09609544-1FC8-97BE-5C64-B76164D57149}"/>
              </a:ext>
            </a:extLst>
          </p:cNvPr>
          <p:cNvSpPr>
            <a:spLocks noGrp="1"/>
          </p:cNvSpPr>
          <p:nvPr>
            <p:ph type="body" sz="quarter" idx="30"/>
          </p:nvPr>
        </p:nvSpPr>
        <p:spPr/>
        <p:txBody>
          <a:bodyPr/>
          <a:lstStyle/>
          <a:p>
            <a:r>
              <a:rPr lang="en-US" dirty="0"/>
              <a:t>Ollama llama 3</a:t>
            </a:r>
          </a:p>
        </p:txBody>
      </p:sp>
      <p:sp>
        <p:nvSpPr>
          <p:cNvPr id="20" name="Text Placeholder 19">
            <a:extLst>
              <a:ext uri="{FF2B5EF4-FFF2-40B4-BE49-F238E27FC236}">
                <a16:creationId xmlns:a16="http://schemas.microsoft.com/office/drawing/2014/main" id="{CFCBA22D-697C-C43D-4D48-88F6993BA3EB}"/>
              </a:ext>
            </a:extLst>
          </p:cNvPr>
          <p:cNvSpPr>
            <a:spLocks noGrp="1"/>
          </p:cNvSpPr>
          <p:nvPr>
            <p:ph type="body" sz="quarter" idx="31"/>
          </p:nvPr>
        </p:nvSpPr>
        <p:spPr/>
        <p:txBody>
          <a:bodyPr/>
          <a:lstStyle/>
          <a:p>
            <a:r>
              <a:rPr lang="en-US" dirty="0"/>
              <a:t>Tensorflow-keras</a:t>
            </a:r>
          </a:p>
        </p:txBody>
      </p:sp>
      <p:sp>
        <p:nvSpPr>
          <p:cNvPr id="21" name="Text Placeholder 20">
            <a:extLst>
              <a:ext uri="{FF2B5EF4-FFF2-40B4-BE49-F238E27FC236}">
                <a16:creationId xmlns:a16="http://schemas.microsoft.com/office/drawing/2014/main" id="{FC0AC27B-3078-68EC-1AF3-E985FC054A5A}"/>
              </a:ext>
            </a:extLst>
          </p:cNvPr>
          <p:cNvSpPr>
            <a:spLocks noGrp="1"/>
          </p:cNvSpPr>
          <p:nvPr>
            <p:ph type="body" sz="quarter" idx="32"/>
          </p:nvPr>
        </p:nvSpPr>
        <p:spPr/>
        <p:txBody>
          <a:bodyPr/>
          <a:lstStyle/>
          <a:p>
            <a:r>
              <a:rPr lang="en-US" dirty="0" err="1"/>
              <a:t>kaggle</a:t>
            </a:r>
            <a:endParaRPr lang="en-US" dirty="0"/>
          </a:p>
        </p:txBody>
      </p:sp>
      <p:sp>
        <p:nvSpPr>
          <p:cNvPr id="22" name="Text Placeholder 21">
            <a:extLst>
              <a:ext uri="{FF2B5EF4-FFF2-40B4-BE49-F238E27FC236}">
                <a16:creationId xmlns:a16="http://schemas.microsoft.com/office/drawing/2014/main" id="{42063A55-16FD-1318-4F75-0A00D8A1F2E6}"/>
              </a:ext>
            </a:extLst>
          </p:cNvPr>
          <p:cNvSpPr>
            <a:spLocks noGrp="1"/>
          </p:cNvSpPr>
          <p:nvPr>
            <p:ph type="body" sz="quarter" idx="33"/>
          </p:nvPr>
        </p:nvSpPr>
        <p:spPr/>
        <p:txBody>
          <a:bodyPr/>
          <a:lstStyle/>
          <a:p>
            <a:r>
              <a:rPr lang="en-US" dirty="0"/>
              <a:t>Colab notebooks</a:t>
            </a:r>
          </a:p>
        </p:txBody>
      </p:sp>
      <p:pic>
        <p:nvPicPr>
          <p:cNvPr id="3" name="Picture 2">
            <a:extLst>
              <a:ext uri="{FF2B5EF4-FFF2-40B4-BE49-F238E27FC236}">
                <a16:creationId xmlns:a16="http://schemas.microsoft.com/office/drawing/2014/main" id="{C67CBFBB-C6F7-5CD1-C790-CF51F579C6E4}"/>
              </a:ext>
            </a:extLst>
          </p:cNvPr>
          <p:cNvPicPr>
            <a:picLocks noChangeAspect="1"/>
          </p:cNvPicPr>
          <p:nvPr/>
        </p:nvPicPr>
        <p:blipFill>
          <a:blip r:embed="rId18"/>
          <a:stretch>
            <a:fillRect/>
          </a:stretch>
        </p:blipFill>
        <p:spPr>
          <a:xfrm>
            <a:off x="11029070" y="192405"/>
            <a:ext cx="926563" cy="926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075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77972-3B51-4571-353B-B101BEA8C1E8}"/>
            </a:ext>
          </a:extLst>
        </p:cNvPr>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C81F5B0A-CB87-1A3E-8EC6-FAEB2E700F4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B6BDA91C-2139-A162-1049-1E47B574008B}"/>
              </a:ext>
            </a:extLst>
          </p:cNvPr>
          <p:cNvSpPr>
            <a:spLocks noGrp="1"/>
          </p:cNvSpPr>
          <p:nvPr>
            <p:ph type="title"/>
          </p:nvPr>
        </p:nvSpPr>
        <p:spPr/>
        <p:txBody>
          <a:bodyPr/>
          <a:lstStyle/>
          <a:p>
            <a:r>
              <a:rPr lang="en-US" dirty="0"/>
              <a:t>Proposed work</a:t>
            </a:r>
          </a:p>
        </p:txBody>
      </p:sp>
      <p:sp>
        <p:nvSpPr>
          <p:cNvPr id="8" name="Text Placeholder 7">
            <a:extLst>
              <a:ext uri="{FF2B5EF4-FFF2-40B4-BE49-F238E27FC236}">
                <a16:creationId xmlns:a16="http://schemas.microsoft.com/office/drawing/2014/main" id="{274ECE51-7D3E-A05C-DAAB-276E80888A54}"/>
              </a:ext>
            </a:extLst>
          </p:cNvPr>
          <p:cNvSpPr>
            <a:spLocks noGrp="1"/>
          </p:cNvSpPr>
          <p:nvPr>
            <p:ph type="body" idx="1"/>
          </p:nvPr>
        </p:nvSpPr>
        <p:spPr/>
        <p:txBody>
          <a:bodyPr/>
          <a:lstStyle/>
          <a:p>
            <a:r>
              <a:rPr lang="en-US" dirty="0"/>
              <a:t>LEAF DISEASE DETECTION</a:t>
            </a:r>
          </a:p>
        </p:txBody>
      </p:sp>
      <p:pic>
        <p:nvPicPr>
          <p:cNvPr id="2" name="Picture 1">
            <a:extLst>
              <a:ext uri="{FF2B5EF4-FFF2-40B4-BE49-F238E27FC236}">
                <a16:creationId xmlns:a16="http://schemas.microsoft.com/office/drawing/2014/main" id="{F8C6A43F-E57B-0C3C-A761-093D3B2C40EC}"/>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7535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48D2E-F7B4-ACB2-C285-B22C46F98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4E24F-CFBE-444C-0460-7ED4C071FFD5}"/>
              </a:ext>
            </a:extLst>
          </p:cNvPr>
          <p:cNvSpPr>
            <a:spLocks noGrp="1"/>
          </p:cNvSpPr>
          <p:nvPr>
            <p:ph type="title"/>
          </p:nvPr>
        </p:nvSpPr>
        <p:spPr>
          <a:xfrm>
            <a:off x="615669" y="314236"/>
            <a:ext cx="8330115" cy="713232"/>
          </a:xfrm>
        </p:spPr>
        <p:txBody>
          <a:bodyPr/>
          <a:lstStyle/>
          <a:p>
            <a:r>
              <a:rPr lang="en-US" dirty="0"/>
              <a:t>Proposed work</a:t>
            </a:r>
          </a:p>
        </p:txBody>
      </p:sp>
      <p:sp>
        <p:nvSpPr>
          <p:cNvPr id="15" name="Slide Number Placeholder 14">
            <a:extLst>
              <a:ext uri="{FF2B5EF4-FFF2-40B4-BE49-F238E27FC236}">
                <a16:creationId xmlns:a16="http://schemas.microsoft.com/office/drawing/2014/main" id="{67CD7E39-2D8E-195D-1BEE-D2C155C6C66A}"/>
              </a:ext>
            </a:extLst>
          </p:cNvPr>
          <p:cNvSpPr>
            <a:spLocks noGrp="1"/>
          </p:cNvSpPr>
          <p:nvPr>
            <p:ph type="sldNum" sz="quarter" idx="13"/>
          </p:nvPr>
        </p:nvSpPr>
        <p:spPr/>
        <p:txBody>
          <a:bodyPr/>
          <a:lstStyle/>
          <a:p>
            <a:fld id="{B776CE9F-4BD8-A748-847B-B97BB3C5BACA}" type="slidenum">
              <a:rPr lang="en-US" smtClean="0"/>
              <a:pPr/>
              <a:t>9</a:t>
            </a:fld>
            <a:endParaRPr lang="en-US" dirty="0"/>
          </a:p>
        </p:txBody>
      </p:sp>
      <p:sp>
        <p:nvSpPr>
          <p:cNvPr id="8" name="Rectangle 7">
            <a:extLst>
              <a:ext uri="{FF2B5EF4-FFF2-40B4-BE49-F238E27FC236}">
                <a16:creationId xmlns:a16="http://schemas.microsoft.com/office/drawing/2014/main" id="{CA070EB0-C039-A47E-61C6-DE73358B8FA7}"/>
              </a:ext>
            </a:extLst>
          </p:cNvPr>
          <p:cNvSpPr/>
          <p:nvPr/>
        </p:nvSpPr>
        <p:spPr>
          <a:xfrm>
            <a:off x="6321214" y="-196948"/>
            <a:ext cx="6780424" cy="686292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82372F-5261-AF6B-AD96-F1E2AAACDE01}"/>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487477" y="0"/>
            <a:ext cx="9681883" cy="6515101"/>
          </a:xfrm>
          <a:prstGeom prst="rect">
            <a:avLst/>
          </a:prstGeom>
        </p:spPr>
      </p:pic>
      <p:pic>
        <p:nvPicPr>
          <p:cNvPr id="3" name="Picture 2">
            <a:extLst>
              <a:ext uri="{FF2B5EF4-FFF2-40B4-BE49-F238E27FC236}">
                <a16:creationId xmlns:a16="http://schemas.microsoft.com/office/drawing/2014/main" id="{C32D04E7-6413-3CF4-F2B9-CD4C183FE140}"/>
              </a:ext>
            </a:extLst>
          </p:cNvPr>
          <p:cNvPicPr>
            <a:picLocks noChangeAspect="1"/>
          </p:cNvPicPr>
          <p:nvPr/>
        </p:nvPicPr>
        <p:blipFill>
          <a:blip r:embed="rId4"/>
          <a:stretch>
            <a:fillRect/>
          </a:stretch>
        </p:blipFill>
        <p:spPr>
          <a:xfrm>
            <a:off x="10736434" y="192405"/>
            <a:ext cx="1219200"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2">
            <a:extLst>
              <a:ext uri="{FF2B5EF4-FFF2-40B4-BE49-F238E27FC236}">
                <a16:creationId xmlns:a16="http://schemas.microsoft.com/office/drawing/2014/main" id="{70357008-1622-9D3B-FB38-DC293ED427AF}"/>
              </a:ext>
            </a:extLst>
          </p:cNvPr>
          <p:cNvSpPr>
            <a:spLocks noGrp="1" noChangeArrowheads="1"/>
          </p:cNvSpPr>
          <p:nvPr>
            <p:ph sz="quarter" idx="10"/>
          </p:nvPr>
        </p:nvSpPr>
        <p:spPr bwMode="auto">
          <a:xfrm>
            <a:off x="484631" y="821727"/>
            <a:ext cx="534375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Image acquisition from datasets or real-time capture using cameras.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Image preprocessing for consistent input to the models.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Training and evaluation of deep learning models (</a:t>
            </a:r>
            <a:r>
              <a:rPr kumimoji="0" lang="en-US" altLang="en-US" sz="2000" b="1" i="0" u="none" strike="noStrike" cap="none" normalizeH="0" baseline="0" dirty="0" err="1">
                <a:ln>
                  <a:noFill/>
                </a:ln>
                <a:solidFill>
                  <a:schemeClr val="tx1"/>
                </a:solidFill>
                <a:effectLst/>
              </a:rPr>
              <a:t>MobileNet</a:t>
            </a:r>
            <a:r>
              <a:rPr kumimoji="0" lang="en-US" altLang="en-US" sz="2000" b="1" i="0" u="none" strike="noStrike" cap="none" normalizeH="0" baseline="0" dirty="0">
                <a:ln>
                  <a:noFill/>
                </a:ln>
                <a:solidFill>
                  <a:schemeClr val="tx1"/>
                </a:solidFill>
                <a:effectLst/>
              </a:rPr>
              <a:t>, </a:t>
            </a:r>
            <a:r>
              <a:rPr kumimoji="0" lang="en-US" altLang="en-US" sz="2000" b="1" i="0" u="none" strike="noStrike" cap="none" normalizeH="0" baseline="0" dirty="0" err="1">
                <a:ln>
                  <a:noFill/>
                </a:ln>
                <a:solidFill>
                  <a:schemeClr val="tx1"/>
                </a:solidFill>
                <a:effectLst/>
              </a:rPr>
              <a:t>ResNet</a:t>
            </a:r>
            <a:r>
              <a:rPr kumimoji="0" lang="en-US" altLang="en-US" sz="2000" b="1" i="0" u="none" strike="noStrike" cap="none" normalizeH="0" baseline="0" dirty="0">
                <a:ln>
                  <a:noFill/>
                </a:ln>
                <a:solidFill>
                  <a:schemeClr val="tx1"/>
                </a:solidFill>
                <a:effectLst/>
              </a:rPr>
              <a:t>, etc.).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Deployment of a user-friendly interface using </a:t>
            </a:r>
            <a:r>
              <a:rPr kumimoji="0" lang="en-US" altLang="en-US" sz="2000" b="1" i="0" u="none" strike="noStrike" cap="none" normalizeH="0" baseline="0" dirty="0" err="1">
                <a:ln>
                  <a:noFill/>
                </a:ln>
                <a:solidFill>
                  <a:schemeClr val="tx1"/>
                </a:solidFill>
                <a:effectLst/>
              </a:rPr>
              <a:t>Streamlit</a:t>
            </a:r>
            <a:r>
              <a:rPr kumimoji="0" lang="en-US" altLang="en-US" sz="2000" b="1" i="0" u="none" strike="noStrike" cap="none" normalizeH="0" baseline="0" dirty="0">
                <a:ln>
                  <a:noFill/>
                </a:ln>
                <a:solidFill>
                  <a:schemeClr val="tx1"/>
                </a:solidFill>
                <a:effectLst/>
              </a:rPr>
              <a:t> for predictions.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Integration of an AI chatbot using </a:t>
            </a:r>
            <a:r>
              <a:rPr kumimoji="0" lang="en-US" altLang="en-US" sz="2000" b="1" i="0" u="none" strike="noStrike" cap="none" normalizeH="0" baseline="0" dirty="0" err="1">
                <a:ln>
                  <a:noFill/>
                </a:ln>
                <a:solidFill>
                  <a:schemeClr val="tx1"/>
                </a:solidFill>
                <a:effectLst/>
              </a:rPr>
              <a:t>Langchain</a:t>
            </a:r>
            <a:r>
              <a:rPr kumimoji="0" lang="en-US" altLang="en-US" sz="2000" b="1" i="0" u="none" strike="noStrike" cap="none" normalizeH="0" baseline="0" dirty="0">
                <a:ln>
                  <a:noFill/>
                </a:ln>
                <a:solidFill>
                  <a:schemeClr val="tx1"/>
                </a:solidFill>
                <a:effectLst/>
              </a:rPr>
              <a:t> for additional assistance.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Scalability for detecting more diseases and supporting diverse plant species. </a:t>
            </a:r>
          </a:p>
        </p:txBody>
      </p:sp>
    </p:spTree>
    <p:extLst>
      <p:ext uri="{BB962C8B-B14F-4D97-AF65-F5344CB8AC3E}">
        <p14:creationId xmlns:p14="http://schemas.microsoft.com/office/powerpoint/2010/main" val="3399324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3.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Feathered design</Template>
  <TotalTime>215</TotalTime>
  <Words>646</Words>
  <Application>Microsoft Office PowerPoint</Application>
  <PresentationFormat>Widescreen</PresentationFormat>
  <Paragraphs>122</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Agency FB</vt:lpstr>
      <vt:lpstr>Arial</vt:lpstr>
      <vt:lpstr>Bahnschrift SemiLight Condensed</vt:lpstr>
      <vt:lpstr>Baskerville Old Face</vt:lpstr>
      <vt:lpstr>Calibri</vt:lpstr>
      <vt:lpstr>Corbel</vt:lpstr>
      <vt:lpstr>Courier New</vt:lpstr>
      <vt:lpstr>Georgia Pro</vt:lpstr>
      <vt:lpstr>Georgia Pro Light</vt:lpstr>
      <vt:lpstr>Posterama</vt:lpstr>
      <vt:lpstr>Times New Roman</vt:lpstr>
      <vt:lpstr>Office Theme</vt:lpstr>
      <vt:lpstr>Leaf disease  detection &amp; Prediction</vt:lpstr>
      <vt:lpstr>OVERVIEW</vt:lpstr>
      <vt:lpstr>PROJECT INTrOduction</vt:lpstr>
      <vt:lpstr>PROBLEM STATEMENT</vt:lpstr>
      <vt:lpstr>Problem statement</vt:lpstr>
      <vt:lpstr>Technologies used</vt:lpstr>
      <vt:lpstr>Some new gen amazing tech used</vt:lpstr>
      <vt:lpstr>Proposed work</vt:lpstr>
      <vt:lpstr>Proposed work</vt:lpstr>
      <vt:lpstr>Target classes</vt:lpstr>
      <vt:lpstr>MODELs</vt:lpstr>
      <vt:lpstr>Best model architecture</vt:lpstr>
      <vt:lpstr>Working of project</vt:lpstr>
      <vt:lpstr>Prediction pipeline</vt:lpstr>
      <vt:lpstr>SOME OTHER FEATURES IN THE PROJECT</vt:lpstr>
      <vt:lpstr>SUMMARY</vt:lpstr>
      <vt:lpstr>“THE PROJECT WILL BE OVERALL HELPFUL IN DETECTING THE LEAF/PLANT DISEASES WITH HIGH ACCURACY AND PROVIDING FURTHER GUIDANCE.”</vt:lpstr>
      <vt:lpstr>CURRENT PROGRESS</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agam patel</dc:creator>
  <cp:lastModifiedBy>agam patel</cp:lastModifiedBy>
  <cp:revision>9</cp:revision>
  <dcterms:created xsi:type="dcterms:W3CDTF">2024-10-08T14:31:23Z</dcterms:created>
  <dcterms:modified xsi:type="dcterms:W3CDTF">2024-12-15T15:03:25Z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